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91" r:id="rId3"/>
    <p:sldId id="296" r:id="rId4"/>
    <p:sldId id="299" r:id="rId5"/>
    <p:sldId id="300" r:id="rId6"/>
    <p:sldId id="301" r:id="rId7"/>
    <p:sldId id="294" r:id="rId8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10"/>
      <p:bold r:id="rId11"/>
      <p:italic r:id="rId12"/>
      <p:boldItalic r:id="rId13"/>
    </p:embeddedFont>
    <p:embeddedFont>
      <p:font typeface="Fira Sans Extra Condensed SemiBold" panose="020B060402020202020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719"/>
    <a:srgbClr val="D8A8A8"/>
    <a:srgbClr val="3B1048"/>
    <a:srgbClr val="1D6895"/>
    <a:srgbClr val="663300"/>
    <a:srgbClr val="654C39"/>
    <a:srgbClr val="2586C1"/>
    <a:srgbClr val="2179AF"/>
    <a:srgbClr val="1F6FA1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ECD1F-4B85-4649-B8A3-AE63F2A8AA6D}">
  <a:tblStyle styleId="{631ECD1F-4B85-4649-B8A3-AE63F2A8AA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5244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62219" y="1145991"/>
            <a:ext cx="3390300" cy="2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62219" y="3579309"/>
            <a:ext cx="3390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docs.google.com/spreadsheets/d/1QJZFmdficF-887Rq6J7LkgXiFAzoaDPth2TSAqWsgpc/copy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1329;p22">
            <a:extLst>
              <a:ext uri="{FF2B5EF4-FFF2-40B4-BE49-F238E27FC236}">
                <a16:creationId xmlns:a16="http://schemas.microsoft.com/office/drawing/2014/main" id="{9AE7A865-582F-479B-80FE-E1C4A23E4EFD}"/>
              </a:ext>
            </a:extLst>
          </p:cNvPr>
          <p:cNvSpPr/>
          <p:nvPr/>
        </p:nvSpPr>
        <p:spPr>
          <a:xfrm>
            <a:off x="1280032" y="447689"/>
            <a:ext cx="3189162" cy="2750827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5"/>
          <p:cNvSpPr/>
          <p:nvPr/>
        </p:nvSpPr>
        <p:spPr>
          <a:xfrm>
            <a:off x="341231" y="3382416"/>
            <a:ext cx="1644900" cy="6345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/>
          </p:nvPr>
        </p:nvSpPr>
        <p:spPr>
          <a:xfrm>
            <a:off x="4662218" y="746850"/>
            <a:ext cx="4099009" cy="2949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hr-HR" sz="4000" dirty="0"/>
              <a:t>Usluge zasnovane na lokaciji</a:t>
            </a:r>
            <a:br>
              <a:rPr lang="hr-HR" sz="4000" dirty="0"/>
            </a:br>
            <a:br>
              <a:rPr lang="hr-HR" sz="4000" dirty="0"/>
            </a:br>
            <a:r>
              <a:rPr lang="hr-HR" sz="4000" dirty="0"/>
              <a:t>Seminar – tema 3</a:t>
            </a:r>
            <a:endParaRPr sz="4000" dirty="0"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1"/>
          </p:nvPr>
        </p:nvSpPr>
        <p:spPr>
          <a:xfrm>
            <a:off x="4662219" y="3579309"/>
            <a:ext cx="3390300" cy="1325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Hana Rut Lerga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Ivana Štimac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Stjepan </a:t>
            </a:r>
            <a:r>
              <a:rPr lang="hr-HR" dirty="0" err="1"/>
              <a:t>Turk</a:t>
            </a:r>
            <a:endParaRPr dirty="0"/>
          </a:p>
        </p:txBody>
      </p:sp>
      <p:grpSp>
        <p:nvGrpSpPr>
          <p:cNvPr id="50" name="Google Shape;50;p15"/>
          <p:cNvGrpSpPr/>
          <p:nvPr/>
        </p:nvGrpSpPr>
        <p:grpSpPr>
          <a:xfrm>
            <a:off x="653465" y="1915519"/>
            <a:ext cx="781743" cy="1848118"/>
            <a:chOff x="457200" y="1105999"/>
            <a:chExt cx="2175670" cy="5143503"/>
          </a:xfrm>
        </p:grpSpPr>
        <p:sp>
          <p:nvSpPr>
            <p:cNvPr id="51" name="Google Shape;51;p15"/>
            <p:cNvSpPr/>
            <p:nvPr/>
          </p:nvSpPr>
          <p:spPr>
            <a:xfrm>
              <a:off x="2299225" y="2041848"/>
              <a:ext cx="333645" cy="456299"/>
            </a:xfrm>
            <a:custGeom>
              <a:avLst/>
              <a:gdLst/>
              <a:ahLst/>
              <a:cxnLst/>
              <a:rect l="l" t="t" r="r" b="b"/>
              <a:pathLst>
                <a:path w="5620" h="7686" extrusionOk="0">
                  <a:moveTo>
                    <a:pt x="4486" y="1"/>
                  </a:moveTo>
                  <a:lnTo>
                    <a:pt x="4429" y="10"/>
                  </a:lnTo>
                  <a:lnTo>
                    <a:pt x="4371" y="30"/>
                  </a:lnTo>
                  <a:lnTo>
                    <a:pt x="4304" y="58"/>
                  </a:lnTo>
                  <a:lnTo>
                    <a:pt x="4160" y="154"/>
                  </a:lnTo>
                  <a:lnTo>
                    <a:pt x="3997" y="289"/>
                  </a:lnTo>
                  <a:lnTo>
                    <a:pt x="3824" y="452"/>
                  </a:lnTo>
                  <a:lnTo>
                    <a:pt x="3641" y="635"/>
                  </a:lnTo>
                  <a:lnTo>
                    <a:pt x="3449" y="846"/>
                  </a:lnTo>
                  <a:lnTo>
                    <a:pt x="3247" y="1067"/>
                  </a:lnTo>
                  <a:lnTo>
                    <a:pt x="2873" y="1519"/>
                  </a:lnTo>
                  <a:lnTo>
                    <a:pt x="2517" y="1970"/>
                  </a:lnTo>
                  <a:lnTo>
                    <a:pt x="2219" y="2354"/>
                  </a:lnTo>
                  <a:lnTo>
                    <a:pt x="2008" y="2642"/>
                  </a:lnTo>
                  <a:lnTo>
                    <a:pt x="1902" y="2787"/>
                  </a:lnTo>
                  <a:lnTo>
                    <a:pt x="1806" y="2748"/>
                  </a:lnTo>
                  <a:lnTo>
                    <a:pt x="1681" y="2690"/>
                  </a:lnTo>
                  <a:lnTo>
                    <a:pt x="1518" y="2623"/>
                  </a:lnTo>
                  <a:lnTo>
                    <a:pt x="1316" y="2556"/>
                  </a:lnTo>
                  <a:lnTo>
                    <a:pt x="1211" y="2537"/>
                  </a:lnTo>
                  <a:lnTo>
                    <a:pt x="1095" y="2518"/>
                  </a:lnTo>
                  <a:lnTo>
                    <a:pt x="990" y="2508"/>
                  </a:lnTo>
                  <a:lnTo>
                    <a:pt x="875" y="2498"/>
                  </a:lnTo>
                  <a:lnTo>
                    <a:pt x="759" y="2508"/>
                  </a:lnTo>
                  <a:lnTo>
                    <a:pt x="654" y="2527"/>
                  </a:lnTo>
                  <a:lnTo>
                    <a:pt x="548" y="2556"/>
                  </a:lnTo>
                  <a:lnTo>
                    <a:pt x="442" y="2604"/>
                  </a:lnTo>
                  <a:lnTo>
                    <a:pt x="356" y="2671"/>
                  </a:lnTo>
                  <a:lnTo>
                    <a:pt x="269" y="2748"/>
                  </a:lnTo>
                  <a:lnTo>
                    <a:pt x="221" y="2806"/>
                  </a:lnTo>
                  <a:lnTo>
                    <a:pt x="183" y="2873"/>
                  </a:lnTo>
                  <a:lnTo>
                    <a:pt x="144" y="2959"/>
                  </a:lnTo>
                  <a:lnTo>
                    <a:pt x="106" y="3046"/>
                  </a:lnTo>
                  <a:lnTo>
                    <a:pt x="87" y="3142"/>
                  </a:lnTo>
                  <a:lnTo>
                    <a:pt x="58" y="3238"/>
                  </a:lnTo>
                  <a:lnTo>
                    <a:pt x="29" y="3459"/>
                  </a:lnTo>
                  <a:lnTo>
                    <a:pt x="10" y="3709"/>
                  </a:lnTo>
                  <a:lnTo>
                    <a:pt x="0" y="3959"/>
                  </a:lnTo>
                  <a:lnTo>
                    <a:pt x="0" y="4218"/>
                  </a:lnTo>
                  <a:lnTo>
                    <a:pt x="10" y="4477"/>
                  </a:lnTo>
                  <a:lnTo>
                    <a:pt x="48" y="4967"/>
                  </a:lnTo>
                  <a:lnTo>
                    <a:pt x="96" y="5380"/>
                  </a:lnTo>
                  <a:lnTo>
                    <a:pt x="154" y="5764"/>
                  </a:lnTo>
                  <a:lnTo>
                    <a:pt x="173" y="5841"/>
                  </a:lnTo>
                  <a:lnTo>
                    <a:pt x="260" y="6043"/>
                  </a:lnTo>
                  <a:lnTo>
                    <a:pt x="317" y="6178"/>
                  </a:lnTo>
                  <a:lnTo>
                    <a:pt x="394" y="6331"/>
                  </a:lnTo>
                  <a:lnTo>
                    <a:pt x="490" y="6495"/>
                  </a:lnTo>
                  <a:lnTo>
                    <a:pt x="596" y="6667"/>
                  </a:lnTo>
                  <a:lnTo>
                    <a:pt x="721" y="6840"/>
                  </a:lnTo>
                  <a:lnTo>
                    <a:pt x="865" y="7013"/>
                  </a:lnTo>
                  <a:lnTo>
                    <a:pt x="1019" y="7167"/>
                  </a:lnTo>
                  <a:lnTo>
                    <a:pt x="1105" y="7244"/>
                  </a:lnTo>
                  <a:lnTo>
                    <a:pt x="1192" y="7321"/>
                  </a:lnTo>
                  <a:lnTo>
                    <a:pt x="1288" y="7388"/>
                  </a:lnTo>
                  <a:lnTo>
                    <a:pt x="1393" y="7446"/>
                  </a:lnTo>
                  <a:lnTo>
                    <a:pt x="1489" y="7503"/>
                  </a:lnTo>
                  <a:lnTo>
                    <a:pt x="1605" y="7551"/>
                  </a:lnTo>
                  <a:lnTo>
                    <a:pt x="1710" y="7599"/>
                  </a:lnTo>
                  <a:lnTo>
                    <a:pt x="1835" y="7628"/>
                  </a:lnTo>
                  <a:lnTo>
                    <a:pt x="1950" y="7657"/>
                  </a:lnTo>
                  <a:lnTo>
                    <a:pt x="2075" y="7676"/>
                  </a:lnTo>
                  <a:lnTo>
                    <a:pt x="2181" y="7686"/>
                  </a:lnTo>
                  <a:lnTo>
                    <a:pt x="2287" y="7686"/>
                  </a:lnTo>
                  <a:lnTo>
                    <a:pt x="2383" y="7676"/>
                  </a:lnTo>
                  <a:lnTo>
                    <a:pt x="2488" y="7657"/>
                  </a:lnTo>
                  <a:lnTo>
                    <a:pt x="2584" y="7638"/>
                  </a:lnTo>
                  <a:lnTo>
                    <a:pt x="2681" y="7618"/>
                  </a:lnTo>
                  <a:lnTo>
                    <a:pt x="2863" y="7551"/>
                  </a:lnTo>
                  <a:lnTo>
                    <a:pt x="3046" y="7465"/>
                  </a:lnTo>
                  <a:lnTo>
                    <a:pt x="3218" y="7359"/>
                  </a:lnTo>
                  <a:lnTo>
                    <a:pt x="3372" y="7253"/>
                  </a:lnTo>
                  <a:lnTo>
                    <a:pt x="3526" y="7129"/>
                  </a:lnTo>
                  <a:lnTo>
                    <a:pt x="3670" y="6994"/>
                  </a:lnTo>
                  <a:lnTo>
                    <a:pt x="3804" y="6869"/>
                  </a:lnTo>
                  <a:lnTo>
                    <a:pt x="3929" y="6735"/>
                  </a:lnTo>
                  <a:lnTo>
                    <a:pt x="4035" y="6600"/>
                  </a:lnTo>
                  <a:lnTo>
                    <a:pt x="4227" y="6350"/>
                  </a:lnTo>
                  <a:lnTo>
                    <a:pt x="4362" y="6149"/>
                  </a:lnTo>
                  <a:lnTo>
                    <a:pt x="4467" y="5976"/>
                  </a:lnTo>
                  <a:lnTo>
                    <a:pt x="4525" y="5976"/>
                  </a:lnTo>
                  <a:lnTo>
                    <a:pt x="4669" y="5957"/>
                  </a:lnTo>
                  <a:lnTo>
                    <a:pt x="4784" y="5937"/>
                  </a:lnTo>
                  <a:lnTo>
                    <a:pt x="4909" y="5909"/>
                  </a:lnTo>
                  <a:lnTo>
                    <a:pt x="5044" y="5861"/>
                  </a:lnTo>
                  <a:lnTo>
                    <a:pt x="5178" y="5803"/>
                  </a:lnTo>
                  <a:lnTo>
                    <a:pt x="5303" y="5736"/>
                  </a:lnTo>
                  <a:lnTo>
                    <a:pt x="5370" y="5697"/>
                  </a:lnTo>
                  <a:lnTo>
                    <a:pt x="5418" y="5649"/>
                  </a:lnTo>
                  <a:lnTo>
                    <a:pt x="5476" y="5592"/>
                  </a:lnTo>
                  <a:lnTo>
                    <a:pt x="5514" y="5544"/>
                  </a:lnTo>
                  <a:lnTo>
                    <a:pt x="5562" y="5476"/>
                  </a:lnTo>
                  <a:lnTo>
                    <a:pt x="5591" y="5409"/>
                  </a:lnTo>
                  <a:lnTo>
                    <a:pt x="5601" y="5361"/>
                  </a:lnTo>
                  <a:lnTo>
                    <a:pt x="5610" y="5313"/>
                  </a:lnTo>
                  <a:lnTo>
                    <a:pt x="5620" y="5275"/>
                  </a:lnTo>
                  <a:lnTo>
                    <a:pt x="5610" y="5227"/>
                  </a:lnTo>
                  <a:lnTo>
                    <a:pt x="5591" y="5150"/>
                  </a:lnTo>
                  <a:lnTo>
                    <a:pt x="5543" y="5073"/>
                  </a:lnTo>
                  <a:lnTo>
                    <a:pt x="5486" y="5006"/>
                  </a:lnTo>
                  <a:lnTo>
                    <a:pt x="5409" y="4948"/>
                  </a:lnTo>
                  <a:lnTo>
                    <a:pt x="5332" y="4900"/>
                  </a:lnTo>
                  <a:lnTo>
                    <a:pt x="5245" y="4852"/>
                  </a:lnTo>
                  <a:lnTo>
                    <a:pt x="5063" y="4775"/>
                  </a:lnTo>
                  <a:lnTo>
                    <a:pt x="4900" y="4727"/>
                  </a:lnTo>
                  <a:lnTo>
                    <a:pt x="4736" y="4689"/>
                  </a:lnTo>
                  <a:lnTo>
                    <a:pt x="4803" y="4593"/>
                  </a:lnTo>
                  <a:lnTo>
                    <a:pt x="4871" y="4496"/>
                  </a:lnTo>
                  <a:lnTo>
                    <a:pt x="4948" y="4372"/>
                  </a:lnTo>
                  <a:lnTo>
                    <a:pt x="5005" y="4237"/>
                  </a:lnTo>
                  <a:lnTo>
                    <a:pt x="5034" y="4170"/>
                  </a:lnTo>
                  <a:lnTo>
                    <a:pt x="5044" y="4093"/>
                  </a:lnTo>
                  <a:lnTo>
                    <a:pt x="5053" y="4026"/>
                  </a:lnTo>
                  <a:lnTo>
                    <a:pt x="5053" y="3959"/>
                  </a:lnTo>
                  <a:lnTo>
                    <a:pt x="5044" y="3891"/>
                  </a:lnTo>
                  <a:lnTo>
                    <a:pt x="5015" y="3824"/>
                  </a:lnTo>
                  <a:lnTo>
                    <a:pt x="4976" y="3776"/>
                  </a:lnTo>
                  <a:lnTo>
                    <a:pt x="4928" y="3728"/>
                  </a:lnTo>
                  <a:lnTo>
                    <a:pt x="4871" y="3690"/>
                  </a:lnTo>
                  <a:lnTo>
                    <a:pt x="4803" y="3651"/>
                  </a:lnTo>
                  <a:lnTo>
                    <a:pt x="4736" y="3622"/>
                  </a:lnTo>
                  <a:lnTo>
                    <a:pt x="4659" y="3603"/>
                  </a:lnTo>
                  <a:lnTo>
                    <a:pt x="4506" y="3565"/>
                  </a:lnTo>
                  <a:lnTo>
                    <a:pt x="4371" y="3545"/>
                  </a:lnTo>
                  <a:lnTo>
                    <a:pt x="4131" y="3545"/>
                  </a:lnTo>
                  <a:lnTo>
                    <a:pt x="4237" y="3440"/>
                  </a:lnTo>
                  <a:lnTo>
                    <a:pt x="4333" y="3334"/>
                  </a:lnTo>
                  <a:lnTo>
                    <a:pt x="4438" y="3200"/>
                  </a:lnTo>
                  <a:lnTo>
                    <a:pt x="4486" y="3123"/>
                  </a:lnTo>
                  <a:lnTo>
                    <a:pt x="4525" y="3036"/>
                  </a:lnTo>
                  <a:lnTo>
                    <a:pt x="4554" y="2959"/>
                  </a:lnTo>
                  <a:lnTo>
                    <a:pt x="4583" y="2873"/>
                  </a:lnTo>
                  <a:lnTo>
                    <a:pt x="4583" y="2796"/>
                  </a:lnTo>
                  <a:lnTo>
                    <a:pt x="4583" y="2710"/>
                  </a:lnTo>
                  <a:lnTo>
                    <a:pt x="4554" y="2633"/>
                  </a:lnTo>
                  <a:lnTo>
                    <a:pt x="4506" y="2556"/>
                  </a:lnTo>
                  <a:lnTo>
                    <a:pt x="4458" y="2508"/>
                  </a:lnTo>
                  <a:lnTo>
                    <a:pt x="4419" y="2460"/>
                  </a:lnTo>
                  <a:lnTo>
                    <a:pt x="4371" y="2431"/>
                  </a:lnTo>
                  <a:lnTo>
                    <a:pt x="4323" y="2402"/>
                  </a:lnTo>
                  <a:lnTo>
                    <a:pt x="4275" y="2373"/>
                  </a:lnTo>
                  <a:lnTo>
                    <a:pt x="4227" y="2364"/>
                  </a:lnTo>
                  <a:lnTo>
                    <a:pt x="4131" y="2345"/>
                  </a:lnTo>
                  <a:lnTo>
                    <a:pt x="4035" y="2354"/>
                  </a:lnTo>
                  <a:lnTo>
                    <a:pt x="3939" y="2373"/>
                  </a:lnTo>
                  <a:lnTo>
                    <a:pt x="3843" y="2412"/>
                  </a:lnTo>
                  <a:lnTo>
                    <a:pt x="3747" y="2460"/>
                  </a:lnTo>
                  <a:lnTo>
                    <a:pt x="3660" y="2508"/>
                  </a:lnTo>
                  <a:lnTo>
                    <a:pt x="3583" y="2566"/>
                  </a:lnTo>
                  <a:lnTo>
                    <a:pt x="3449" y="2690"/>
                  </a:lnTo>
                  <a:lnTo>
                    <a:pt x="3305" y="2835"/>
                  </a:lnTo>
                  <a:lnTo>
                    <a:pt x="3593" y="2373"/>
                  </a:lnTo>
                  <a:lnTo>
                    <a:pt x="3862" y="1932"/>
                  </a:lnTo>
                  <a:lnTo>
                    <a:pt x="4141" y="1432"/>
                  </a:lnTo>
                  <a:lnTo>
                    <a:pt x="4285" y="1173"/>
                  </a:lnTo>
                  <a:lnTo>
                    <a:pt x="4400" y="923"/>
                  </a:lnTo>
                  <a:lnTo>
                    <a:pt x="4506" y="692"/>
                  </a:lnTo>
                  <a:lnTo>
                    <a:pt x="4583" y="481"/>
                  </a:lnTo>
                  <a:lnTo>
                    <a:pt x="4611" y="385"/>
                  </a:lnTo>
                  <a:lnTo>
                    <a:pt x="4631" y="299"/>
                  </a:lnTo>
                  <a:lnTo>
                    <a:pt x="4650" y="212"/>
                  </a:lnTo>
                  <a:lnTo>
                    <a:pt x="4650" y="145"/>
                  </a:lnTo>
                  <a:lnTo>
                    <a:pt x="4640" y="87"/>
                  </a:lnTo>
                  <a:lnTo>
                    <a:pt x="4611" y="49"/>
                  </a:lnTo>
                  <a:lnTo>
                    <a:pt x="4583" y="20"/>
                  </a:lnTo>
                  <a:lnTo>
                    <a:pt x="4535" y="1"/>
                  </a:lnTo>
                  <a:close/>
                </a:path>
              </a:pathLst>
            </a:custGeom>
            <a:solidFill>
              <a:srgbClr val="D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1310891" y="1917535"/>
              <a:ext cx="1129289" cy="884576"/>
            </a:xfrm>
            <a:custGeom>
              <a:avLst/>
              <a:gdLst/>
              <a:ahLst/>
              <a:cxnLst/>
              <a:rect l="l" t="t" r="r" b="b"/>
              <a:pathLst>
                <a:path w="19022" h="14900" extrusionOk="0">
                  <a:moveTo>
                    <a:pt x="5015" y="1"/>
                  </a:moveTo>
                  <a:lnTo>
                    <a:pt x="1" y="1759"/>
                  </a:lnTo>
                  <a:lnTo>
                    <a:pt x="126" y="2124"/>
                  </a:lnTo>
                  <a:lnTo>
                    <a:pt x="251" y="2479"/>
                  </a:lnTo>
                  <a:lnTo>
                    <a:pt x="500" y="3199"/>
                  </a:lnTo>
                  <a:lnTo>
                    <a:pt x="769" y="3910"/>
                  </a:lnTo>
                  <a:lnTo>
                    <a:pt x="1038" y="4621"/>
                  </a:lnTo>
                  <a:lnTo>
                    <a:pt x="1586" y="6043"/>
                  </a:lnTo>
                  <a:lnTo>
                    <a:pt x="1884" y="6744"/>
                  </a:lnTo>
                  <a:lnTo>
                    <a:pt x="2172" y="7455"/>
                  </a:lnTo>
                  <a:lnTo>
                    <a:pt x="2479" y="8156"/>
                  </a:lnTo>
                  <a:lnTo>
                    <a:pt x="2796" y="8867"/>
                  </a:lnTo>
                  <a:lnTo>
                    <a:pt x="3123" y="9578"/>
                  </a:lnTo>
                  <a:lnTo>
                    <a:pt x="3469" y="10289"/>
                  </a:lnTo>
                  <a:lnTo>
                    <a:pt x="3843" y="11009"/>
                  </a:lnTo>
                  <a:lnTo>
                    <a:pt x="4035" y="11374"/>
                  </a:lnTo>
                  <a:lnTo>
                    <a:pt x="4247" y="11749"/>
                  </a:lnTo>
                  <a:lnTo>
                    <a:pt x="4477" y="12133"/>
                  </a:lnTo>
                  <a:lnTo>
                    <a:pt x="4746" y="12546"/>
                  </a:lnTo>
                  <a:lnTo>
                    <a:pt x="4823" y="12652"/>
                  </a:lnTo>
                  <a:lnTo>
                    <a:pt x="4900" y="12767"/>
                  </a:lnTo>
                  <a:lnTo>
                    <a:pt x="4986" y="12883"/>
                  </a:lnTo>
                  <a:lnTo>
                    <a:pt x="5092" y="13017"/>
                  </a:lnTo>
                  <a:lnTo>
                    <a:pt x="5207" y="13151"/>
                  </a:lnTo>
                  <a:lnTo>
                    <a:pt x="5323" y="13276"/>
                  </a:lnTo>
                  <a:lnTo>
                    <a:pt x="5448" y="13411"/>
                  </a:lnTo>
                  <a:lnTo>
                    <a:pt x="5572" y="13536"/>
                  </a:lnTo>
                  <a:lnTo>
                    <a:pt x="5707" y="13651"/>
                  </a:lnTo>
                  <a:lnTo>
                    <a:pt x="5851" y="13776"/>
                  </a:lnTo>
                  <a:lnTo>
                    <a:pt x="5995" y="13882"/>
                  </a:lnTo>
                  <a:lnTo>
                    <a:pt x="6139" y="13997"/>
                  </a:lnTo>
                  <a:lnTo>
                    <a:pt x="6293" y="14093"/>
                  </a:lnTo>
                  <a:lnTo>
                    <a:pt x="6456" y="14189"/>
                  </a:lnTo>
                  <a:lnTo>
                    <a:pt x="6610" y="14275"/>
                  </a:lnTo>
                  <a:lnTo>
                    <a:pt x="6773" y="14362"/>
                  </a:lnTo>
                  <a:lnTo>
                    <a:pt x="6937" y="14439"/>
                  </a:lnTo>
                  <a:lnTo>
                    <a:pt x="7100" y="14506"/>
                  </a:lnTo>
                  <a:lnTo>
                    <a:pt x="7263" y="14573"/>
                  </a:lnTo>
                  <a:lnTo>
                    <a:pt x="7426" y="14631"/>
                  </a:lnTo>
                  <a:lnTo>
                    <a:pt x="7763" y="14727"/>
                  </a:lnTo>
                  <a:lnTo>
                    <a:pt x="8080" y="14804"/>
                  </a:lnTo>
                  <a:lnTo>
                    <a:pt x="8397" y="14852"/>
                  </a:lnTo>
                  <a:lnTo>
                    <a:pt x="8714" y="14890"/>
                  </a:lnTo>
                  <a:lnTo>
                    <a:pt x="9011" y="14900"/>
                  </a:lnTo>
                  <a:lnTo>
                    <a:pt x="9300" y="14900"/>
                  </a:lnTo>
                  <a:lnTo>
                    <a:pt x="9588" y="14890"/>
                  </a:lnTo>
                  <a:lnTo>
                    <a:pt x="9857" y="14871"/>
                  </a:lnTo>
                  <a:lnTo>
                    <a:pt x="10126" y="14842"/>
                  </a:lnTo>
                  <a:lnTo>
                    <a:pt x="10385" y="14804"/>
                  </a:lnTo>
                  <a:lnTo>
                    <a:pt x="10635" y="14756"/>
                  </a:lnTo>
                  <a:lnTo>
                    <a:pt x="10875" y="14698"/>
                  </a:lnTo>
                  <a:lnTo>
                    <a:pt x="11115" y="14640"/>
                  </a:lnTo>
                  <a:lnTo>
                    <a:pt x="11346" y="14583"/>
                  </a:lnTo>
                  <a:lnTo>
                    <a:pt x="11797" y="14439"/>
                  </a:lnTo>
                  <a:lnTo>
                    <a:pt x="12230" y="14285"/>
                  </a:lnTo>
                  <a:lnTo>
                    <a:pt x="12643" y="14122"/>
                  </a:lnTo>
                  <a:lnTo>
                    <a:pt x="13036" y="13949"/>
                  </a:lnTo>
                  <a:lnTo>
                    <a:pt x="13430" y="13757"/>
                  </a:lnTo>
                  <a:lnTo>
                    <a:pt x="13805" y="13565"/>
                  </a:lnTo>
                  <a:lnTo>
                    <a:pt x="14180" y="13372"/>
                  </a:lnTo>
                  <a:lnTo>
                    <a:pt x="14535" y="13171"/>
                  </a:lnTo>
                  <a:lnTo>
                    <a:pt x="14890" y="12959"/>
                  </a:lnTo>
                  <a:lnTo>
                    <a:pt x="15236" y="12738"/>
                  </a:lnTo>
                  <a:lnTo>
                    <a:pt x="15582" y="12517"/>
                  </a:lnTo>
                  <a:lnTo>
                    <a:pt x="15918" y="12297"/>
                  </a:lnTo>
                  <a:lnTo>
                    <a:pt x="16572" y="11835"/>
                  </a:lnTo>
                  <a:lnTo>
                    <a:pt x="17206" y="11365"/>
                  </a:lnTo>
                  <a:lnTo>
                    <a:pt x="17830" y="10875"/>
                  </a:lnTo>
                  <a:lnTo>
                    <a:pt x="18435" y="10366"/>
                  </a:lnTo>
                  <a:lnTo>
                    <a:pt x="19021" y="9847"/>
                  </a:lnTo>
                  <a:lnTo>
                    <a:pt x="18800" y="9751"/>
                  </a:lnTo>
                  <a:lnTo>
                    <a:pt x="18589" y="9645"/>
                  </a:lnTo>
                  <a:lnTo>
                    <a:pt x="18387" y="9540"/>
                  </a:lnTo>
                  <a:lnTo>
                    <a:pt x="18185" y="9415"/>
                  </a:lnTo>
                  <a:lnTo>
                    <a:pt x="18003" y="9280"/>
                  </a:lnTo>
                  <a:lnTo>
                    <a:pt x="17830" y="9136"/>
                  </a:lnTo>
                  <a:lnTo>
                    <a:pt x="17667" y="8982"/>
                  </a:lnTo>
                  <a:lnTo>
                    <a:pt x="17513" y="8819"/>
                  </a:lnTo>
                  <a:lnTo>
                    <a:pt x="17369" y="8646"/>
                  </a:lnTo>
                  <a:lnTo>
                    <a:pt x="17234" y="8464"/>
                  </a:lnTo>
                  <a:lnTo>
                    <a:pt x="17119" y="8281"/>
                  </a:lnTo>
                  <a:lnTo>
                    <a:pt x="17013" y="8089"/>
                  </a:lnTo>
                  <a:lnTo>
                    <a:pt x="16917" y="7887"/>
                  </a:lnTo>
                  <a:lnTo>
                    <a:pt x="16841" y="7676"/>
                  </a:lnTo>
                  <a:lnTo>
                    <a:pt x="16773" y="7465"/>
                  </a:lnTo>
                  <a:lnTo>
                    <a:pt x="16716" y="7244"/>
                  </a:lnTo>
                  <a:lnTo>
                    <a:pt x="16149" y="7590"/>
                  </a:lnTo>
                  <a:lnTo>
                    <a:pt x="15611" y="7907"/>
                  </a:lnTo>
                  <a:lnTo>
                    <a:pt x="15073" y="8214"/>
                  </a:lnTo>
                  <a:lnTo>
                    <a:pt x="14487" y="8531"/>
                  </a:lnTo>
                  <a:lnTo>
                    <a:pt x="13872" y="8848"/>
                  </a:lnTo>
                  <a:lnTo>
                    <a:pt x="13257" y="9146"/>
                  </a:lnTo>
                  <a:lnTo>
                    <a:pt x="12633" y="9415"/>
                  </a:lnTo>
                  <a:lnTo>
                    <a:pt x="12326" y="9540"/>
                  </a:lnTo>
                  <a:lnTo>
                    <a:pt x="12028" y="9664"/>
                  </a:lnTo>
                  <a:lnTo>
                    <a:pt x="11720" y="9770"/>
                  </a:lnTo>
                  <a:lnTo>
                    <a:pt x="11423" y="9866"/>
                  </a:lnTo>
                  <a:lnTo>
                    <a:pt x="11125" y="9962"/>
                  </a:lnTo>
                  <a:lnTo>
                    <a:pt x="10837" y="10039"/>
                  </a:lnTo>
                  <a:lnTo>
                    <a:pt x="10548" y="10106"/>
                  </a:lnTo>
                  <a:lnTo>
                    <a:pt x="10279" y="10154"/>
                  </a:lnTo>
                  <a:lnTo>
                    <a:pt x="10020" y="10193"/>
                  </a:lnTo>
                  <a:lnTo>
                    <a:pt x="9780" y="10212"/>
                  </a:lnTo>
                  <a:lnTo>
                    <a:pt x="9559" y="10212"/>
                  </a:lnTo>
                  <a:lnTo>
                    <a:pt x="9367" y="10202"/>
                  </a:lnTo>
                  <a:lnTo>
                    <a:pt x="9223" y="10174"/>
                  </a:lnTo>
                  <a:lnTo>
                    <a:pt x="9108" y="10135"/>
                  </a:lnTo>
                  <a:lnTo>
                    <a:pt x="9050" y="10106"/>
                  </a:lnTo>
                  <a:lnTo>
                    <a:pt x="9021" y="10078"/>
                  </a:lnTo>
                  <a:lnTo>
                    <a:pt x="9021" y="10049"/>
                  </a:lnTo>
                  <a:lnTo>
                    <a:pt x="9021" y="10029"/>
                  </a:lnTo>
                  <a:lnTo>
                    <a:pt x="9002" y="9991"/>
                  </a:lnTo>
                  <a:lnTo>
                    <a:pt x="9002" y="9972"/>
                  </a:lnTo>
                  <a:lnTo>
                    <a:pt x="8983" y="9933"/>
                  </a:lnTo>
                  <a:lnTo>
                    <a:pt x="8925" y="9847"/>
                  </a:lnTo>
                  <a:lnTo>
                    <a:pt x="8800" y="9626"/>
                  </a:lnTo>
                  <a:lnTo>
                    <a:pt x="8675" y="9357"/>
                  </a:lnTo>
                  <a:lnTo>
                    <a:pt x="8541" y="9069"/>
                  </a:lnTo>
                  <a:lnTo>
                    <a:pt x="8397" y="8771"/>
                  </a:lnTo>
                  <a:lnTo>
                    <a:pt x="8128" y="8147"/>
                  </a:lnTo>
                  <a:lnTo>
                    <a:pt x="7868" y="7493"/>
                  </a:lnTo>
                  <a:lnTo>
                    <a:pt x="7599" y="6831"/>
                  </a:lnTo>
                  <a:lnTo>
                    <a:pt x="7090" y="5486"/>
                  </a:lnTo>
                  <a:lnTo>
                    <a:pt x="6591" y="4122"/>
                  </a:lnTo>
                  <a:lnTo>
                    <a:pt x="6101" y="2748"/>
                  </a:lnTo>
                  <a:lnTo>
                    <a:pt x="5015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1836166" y="5748142"/>
              <a:ext cx="475652" cy="475712"/>
            </a:xfrm>
            <a:custGeom>
              <a:avLst/>
              <a:gdLst/>
              <a:ahLst/>
              <a:cxnLst/>
              <a:rect l="l" t="t" r="r" b="b"/>
              <a:pathLst>
                <a:path w="8012" h="8013" extrusionOk="0">
                  <a:moveTo>
                    <a:pt x="884" y="1"/>
                  </a:moveTo>
                  <a:lnTo>
                    <a:pt x="845" y="39"/>
                  </a:lnTo>
                  <a:lnTo>
                    <a:pt x="740" y="125"/>
                  </a:lnTo>
                  <a:lnTo>
                    <a:pt x="596" y="270"/>
                  </a:lnTo>
                  <a:lnTo>
                    <a:pt x="432" y="462"/>
                  </a:lnTo>
                  <a:lnTo>
                    <a:pt x="356" y="567"/>
                  </a:lnTo>
                  <a:lnTo>
                    <a:pt x="269" y="683"/>
                  </a:lnTo>
                  <a:lnTo>
                    <a:pt x="202" y="807"/>
                  </a:lnTo>
                  <a:lnTo>
                    <a:pt x="135" y="942"/>
                  </a:lnTo>
                  <a:lnTo>
                    <a:pt x="77" y="1076"/>
                  </a:lnTo>
                  <a:lnTo>
                    <a:pt x="39" y="1221"/>
                  </a:lnTo>
                  <a:lnTo>
                    <a:pt x="19" y="1365"/>
                  </a:lnTo>
                  <a:lnTo>
                    <a:pt x="19" y="1509"/>
                  </a:lnTo>
                  <a:lnTo>
                    <a:pt x="29" y="1931"/>
                  </a:lnTo>
                  <a:lnTo>
                    <a:pt x="39" y="2575"/>
                  </a:lnTo>
                  <a:lnTo>
                    <a:pt x="39" y="4246"/>
                  </a:lnTo>
                  <a:lnTo>
                    <a:pt x="19" y="5918"/>
                  </a:lnTo>
                  <a:lnTo>
                    <a:pt x="0" y="7013"/>
                  </a:lnTo>
                  <a:lnTo>
                    <a:pt x="548" y="7013"/>
                  </a:lnTo>
                  <a:lnTo>
                    <a:pt x="884" y="4823"/>
                  </a:lnTo>
                  <a:lnTo>
                    <a:pt x="1095" y="5140"/>
                  </a:lnTo>
                  <a:lnTo>
                    <a:pt x="1326" y="5486"/>
                  </a:lnTo>
                  <a:lnTo>
                    <a:pt x="1624" y="5899"/>
                  </a:lnTo>
                  <a:lnTo>
                    <a:pt x="1960" y="6341"/>
                  </a:lnTo>
                  <a:lnTo>
                    <a:pt x="2133" y="6562"/>
                  </a:lnTo>
                  <a:lnTo>
                    <a:pt x="2315" y="6773"/>
                  </a:lnTo>
                  <a:lnTo>
                    <a:pt x="2507" y="6984"/>
                  </a:lnTo>
                  <a:lnTo>
                    <a:pt x="2690" y="7167"/>
                  </a:lnTo>
                  <a:lnTo>
                    <a:pt x="2872" y="7340"/>
                  </a:lnTo>
                  <a:lnTo>
                    <a:pt x="3045" y="7474"/>
                  </a:lnTo>
                  <a:lnTo>
                    <a:pt x="3141" y="7541"/>
                  </a:lnTo>
                  <a:lnTo>
                    <a:pt x="3247" y="7599"/>
                  </a:lnTo>
                  <a:lnTo>
                    <a:pt x="3362" y="7647"/>
                  </a:lnTo>
                  <a:lnTo>
                    <a:pt x="3487" y="7695"/>
                  </a:lnTo>
                  <a:lnTo>
                    <a:pt x="3631" y="7743"/>
                  </a:lnTo>
                  <a:lnTo>
                    <a:pt x="3775" y="7782"/>
                  </a:lnTo>
                  <a:lnTo>
                    <a:pt x="4083" y="7849"/>
                  </a:lnTo>
                  <a:lnTo>
                    <a:pt x="4429" y="7906"/>
                  </a:lnTo>
                  <a:lnTo>
                    <a:pt x="4784" y="7945"/>
                  </a:lnTo>
                  <a:lnTo>
                    <a:pt x="5149" y="7974"/>
                  </a:lnTo>
                  <a:lnTo>
                    <a:pt x="5524" y="7993"/>
                  </a:lnTo>
                  <a:lnTo>
                    <a:pt x="5889" y="8012"/>
                  </a:lnTo>
                  <a:lnTo>
                    <a:pt x="6600" y="8012"/>
                  </a:lnTo>
                  <a:lnTo>
                    <a:pt x="6926" y="8003"/>
                  </a:lnTo>
                  <a:lnTo>
                    <a:pt x="7474" y="7974"/>
                  </a:lnTo>
                  <a:lnTo>
                    <a:pt x="7858" y="7935"/>
                  </a:lnTo>
                  <a:lnTo>
                    <a:pt x="7925" y="7916"/>
                  </a:lnTo>
                  <a:lnTo>
                    <a:pt x="7973" y="7897"/>
                  </a:lnTo>
                  <a:lnTo>
                    <a:pt x="8002" y="7858"/>
                  </a:lnTo>
                  <a:lnTo>
                    <a:pt x="8012" y="7810"/>
                  </a:lnTo>
                  <a:lnTo>
                    <a:pt x="8012" y="7762"/>
                  </a:lnTo>
                  <a:lnTo>
                    <a:pt x="8002" y="7705"/>
                  </a:lnTo>
                  <a:lnTo>
                    <a:pt x="7973" y="7637"/>
                  </a:lnTo>
                  <a:lnTo>
                    <a:pt x="7935" y="7561"/>
                  </a:lnTo>
                  <a:lnTo>
                    <a:pt x="7829" y="7388"/>
                  </a:lnTo>
                  <a:lnTo>
                    <a:pt x="7685" y="7205"/>
                  </a:lnTo>
                  <a:lnTo>
                    <a:pt x="7522" y="6994"/>
                  </a:lnTo>
                  <a:lnTo>
                    <a:pt x="7330" y="6773"/>
                  </a:lnTo>
                  <a:lnTo>
                    <a:pt x="6907" y="6321"/>
                  </a:lnTo>
                  <a:lnTo>
                    <a:pt x="6484" y="5860"/>
                  </a:lnTo>
                  <a:lnTo>
                    <a:pt x="6292" y="5649"/>
                  </a:lnTo>
                  <a:lnTo>
                    <a:pt x="6110" y="5447"/>
                  </a:lnTo>
                  <a:lnTo>
                    <a:pt x="5966" y="5255"/>
                  </a:lnTo>
                  <a:lnTo>
                    <a:pt x="5850" y="5092"/>
                  </a:lnTo>
                  <a:lnTo>
                    <a:pt x="5793" y="5005"/>
                  </a:lnTo>
                  <a:lnTo>
                    <a:pt x="5716" y="4900"/>
                  </a:lnTo>
                  <a:lnTo>
                    <a:pt x="5495" y="4640"/>
                  </a:lnTo>
                  <a:lnTo>
                    <a:pt x="5207" y="4323"/>
                  </a:lnTo>
                  <a:lnTo>
                    <a:pt x="4870" y="3958"/>
                  </a:lnTo>
                  <a:lnTo>
                    <a:pt x="4064" y="3132"/>
                  </a:lnTo>
                  <a:lnTo>
                    <a:pt x="3180" y="2248"/>
                  </a:lnTo>
                  <a:lnTo>
                    <a:pt x="2325" y="1403"/>
                  </a:lnTo>
                  <a:lnTo>
                    <a:pt x="1595" y="683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rgbClr val="654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1856648" y="5622108"/>
              <a:ext cx="342254" cy="481411"/>
            </a:xfrm>
            <a:custGeom>
              <a:avLst/>
              <a:gdLst/>
              <a:ahLst/>
              <a:cxnLst/>
              <a:rect l="l" t="t" r="r" b="b"/>
              <a:pathLst>
                <a:path w="5765" h="8109" extrusionOk="0">
                  <a:moveTo>
                    <a:pt x="3296" y="1"/>
                  </a:moveTo>
                  <a:lnTo>
                    <a:pt x="1" y="173"/>
                  </a:lnTo>
                  <a:lnTo>
                    <a:pt x="597" y="1931"/>
                  </a:lnTo>
                  <a:lnTo>
                    <a:pt x="568" y="2037"/>
                  </a:lnTo>
                  <a:lnTo>
                    <a:pt x="529" y="2162"/>
                  </a:lnTo>
                  <a:lnTo>
                    <a:pt x="500" y="2325"/>
                  </a:lnTo>
                  <a:lnTo>
                    <a:pt x="491" y="2537"/>
                  </a:lnTo>
                  <a:lnTo>
                    <a:pt x="491" y="2652"/>
                  </a:lnTo>
                  <a:lnTo>
                    <a:pt x="491" y="2777"/>
                  </a:lnTo>
                  <a:lnTo>
                    <a:pt x="510" y="2911"/>
                  </a:lnTo>
                  <a:lnTo>
                    <a:pt x="529" y="3055"/>
                  </a:lnTo>
                  <a:lnTo>
                    <a:pt x="558" y="3209"/>
                  </a:lnTo>
                  <a:lnTo>
                    <a:pt x="597" y="3363"/>
                  </a:lnTo>
                  <a:lnTo>
                    <a:pt x="654" y="3526"/>
                  </a:lnTo>
                  <a:lnTo>
                    <a:pt x="721" y="3709"/>
                  </a:lnTo>
                  <a:lnTo>
                    <a:pt x="808" y="3891"/>
                  </a:lnTo>
                  <a:lnTo>
                    <a:pt x="904" y="4083"/>
                  </a:lnTo>
                  <a:lnTo>
                    <a:pt x="1019" y="4285"/>
                  </a:lnTo>
                  <a:lnTo>
                    <a:pt x="1135" y="4487"/>
                  </a:lnTo>
                  <a:lnTo>
                    <a:pt x="1269" y="4698"/>
                  </a:lnTo>
                  <a:lnTo>
                    <a:pt x="1403" y="4909"/>
                  </a:lnTo>
                  <a:lnTo>
                    <a:pt x="1711" y="5342"/>
                  </a:lnTo>
                  <a:lnTo>
                    <a:pt x="2028" y="5764"/>
                  </a:lnTo>
                  <a:lnTo>
                    <a:pt x="2364" y="6177"/>
                  </a:lnTo>
                  <a:lnTo>
                    <a:pt x="2700" y="6571"/>
                  </a:lnTo>
                  <a:lnTo>
                    <a:pt x="2864" y="6735"/>
                  </a:lnTo>
                  <a:lnTo>
                    <a:pt x="3037" y="6898"/>
                  </a:lnTo>
                  <a:lnTo>
                    <a:pt x="3229" y="7052"/>
                  </a:lnTo>
                  <a:lnTo>
                    <a:pt x="3430" y="7205"/>
                  </a:lnTo>
                  <a:lnTo>
                    <a:pt x="3632" y="7349"/>
                  </a:lnTo>
                  <a:lnTo>
                    <a:pt x="3853" y="7484"/>
                  </a:lnTo>
                  <a:lnTo>
                    <a:pt x="4074" y="7618"/>
                  </a:lnTo>
                  <a:lnTo>
                    <a:pt x="4285" y="7734"/>
                  </a:lnTo>
                  <a:lnTo>
                    <a:pt x="4506" y="7839"/>
                  </a:lnTo>
                  <a:lnTo>
                    <a:pt x="4708" y="7926"/>
                  </a:lnTo>
                  <a:lnTo>
                    <a:pt x="4910" y="8003"/>
                  </a:lnTo>
                  <a:lnTo>
                    <a:pt x="5102" y="8060"/>
                  </a:lnTo>
                  <a:lnTo>
                    <a:pt x="5265" y="8099"/>
                  </a:lnTo>
                  <a:lnTo>
                    <a:pt x="5419" y="8108"/>
                  </a:lnTo>
                  <a:lnTo>
                    <a:pt x="5553" y="8108"/>
                  </a:lnTo>
                  <a:lnTo>
                    <a:pt x="5611" y="8089"/>
                  </a:lnTo>
                  <a:lnTo>
                    <a:pt x="5659" y="8079"/>
                  </a:lnTo>
                  <a:lnTo>
                    <a:pt x="5707" y="8051"/>
                  </a:lnTo>
                  <a:lnTo>
                    <a:pt x="5736" y="8012"/>
                  </a:lnTo>
                  <a:lnTo>
                    <a:pt x="5755" y="7974"/>
                  </a:lnTo>
                  <a:lnTo>
                    <a:pt x="5765" y="7926"/>
                  </a:lnTo>
                  <a:lnTo>
                    <a:pt x="5765" y="7868"/>
                  </a:lnTo>
                  <a:lnTo>
                    <a:pt x="5755" y="7801"/>
                  </a:lnTo>
                  <a:lnTo>
                    <a:pt x="5745" y="7734"/>
                  </a:lnTo>
                  <a:lnTo>
                    <a:pt x="5717" y="7657"/>
                  </a:lnTo>
                  <a:lnTo>
                    <a:pt x="5649" y="7493"/>
                  </a:lnTo>
                  <a:lnTo>
                    <a:pt x="5563" y="7311"/>
                  </a:lnTo>
                  <a:lnTo>
                    <a:pt x="5448" y="7109"/>
                  </a:lnTo>
                  <a:lnTo>
                    <a:pt x="5323" y="6898"/>
                  </a:lnTo>
                  <a:lnTo>
                    <a:pt x="5035" y="6456"/>
                  </a:lnTo>
                  <a:lnTo>
                    <a:pt x="4746" y="6014"/>
                  </a:lnTo>
                  <a:lnTo>
                    <a:pt x="4487" y="5591"/>
                  </a:lnTo>
                  <a:lnTo>
                    <a:pt x="4372" y="5399"/>
                  </a:lnTo>
                  <a:lnTo>
                    <a:pt x="4285" y="5217"/>
                  </a:lnTo>
                  <a:lnTo>
                    <a:pt x="4132" y="4881"/>
                  </a:lnTo>
                  <a:lnTo>
                    <a:pt x="4007" y="4544"/>
                  </a:lnTo>
                  <a:lnTo>
                    <a:pt x="3901" y="4218"/>
                  </a:lnTo>
                  <a:lnTo>
                    <a:pt x="3805" y="3901"/>
                  </a:lnTo>
                  <a:lnTo>
                    <a:pt x="3728" y="3584"/>
                  </a:lnTo>
                  <a:lnTo>
                    <a:pt x="3661" y="3276"/>
                  </a:lnTo>
                  <a:lnTo>
                    <a:pt x="3536" y="2690"/>
                  </a:lnTo>
                  <a:lnTo>
                    <a:pt x="3488" y="2344"/>
                  </a:lnTo>
                  <a:lnTo>
                    <a:pt x="3440" y="1941"/>
                  </a:lnTo>
                  <a:lnTo>
                    <a:pt x="3402" y="1499"/>
                  </a:lnTo>
                  <a:lnTo>
                    <a:pt x="3363" y="1048"/>
                  </a:lnTo>
                  <a:lnTo>
                    <a:pt x="3315" y="308"/>
                  </a:lnTo>
                  <a:lnTo>
                    <a:pt x="3296" y="1"/>
                  </a:lnTo>
                  <a:close/>
                </a:path>
              </a:pathLst>
            </a:custGeom>
            <a:solidFill>
              <a:srgbClr val="D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875794" y="5725346"/>
              <a:ext cx="326284" cy="524156"/>
            </a:xfrm>
            <a:custGeom>
              <a:avLst/>
              <a:gdLst/>
              <a:ahLst/>
              <a:cxnLst/>
              <a:rect l="l" t="t" r="r" b="b"/>
              <a:pathLst>
                <a:path w="5496" h="8829" extrusionOk="0">
                  <a:moveTo>
                    <a:pt x="4419" y="0"/>
                  </a:moveTo>
                  <a:lnTo>
                    <a:pt x="1941" y="2104"/>
                  </a:lnTo>
                  <a:lnTo>
                    <a:pt x="1460" y="3497"/>
                  </a:lnTo>
                  <a:lnTo>
                    <a:pt x="1038" y="4669"/>
                  </a:lnTo>
                  <a:lnTo>
                    <a:pt x="836" y="5216"/>
                  </a:lnTo>
                  <a:lnTo>
                    <a:pt x="663" y="5678"/>
                  </a:lnTo>
                  <a:lnTo>
                    <a:pt x="500" y="6100"/>
                  </a:lnTo>
                  <a:lnTo>
                    <a:pt x="317" y="6581"/>
                  </a:lnTo>
                  <a:lnTo>
                    <a:pt x="240" y="6830"/>
                  </a:lnTo>
                  <a:lnTo>
                    <a:pt x="164" y="7070"/>
                  </a:lnTo>
                  <a:lnTo>
                    <a:pt x="106" y="7320"/>
                  </a:lnTo>
                  <a:lnTo>
                    <a:pt x="48" y="7560"/>
                  </a:lnTo>
                  <a:lnTo>
                    <a:pt x="20" y="7781"/>
                  </a:lnTo>
                  <a:lnTo>
                    <a:pt x="0" y="7993"/>
                  </a:lnTo>
                  <a:lnTo>
                    <a:pt x="10" y="8098"/>
                  </a:lnTo>
                  <a:lnTo>
                    <a:pt x="10" y="8185"/>
                  </a:lnTo>
                  <a:lnTo>
                    <a:pt x="29" y="8281"/>
                  </a:lnTo>
                  <a:lnTo>
                    <a:pt x="48" y="8358"/>
                  </a:lnTo>
                  <a:lnTo>
                    <a:pt x="77" y="8435"/>
                  </a:lnTo>
                  <a:lnTo>
                    <a:pt x="116" y="8511"/>
                  </a:lnTo>
                  <a:lnTo>
                    <a:pt x="154" y="8569"/>
                  </a:lnTo>
                  <a:lnTo>
                    <a:pt x="212" y="8627"/>
                  </a:lnTo>
                  <a:lnTo>
                    <a:pt x="269" y="8675"/>
                  </a:lnTo>
                  <a:lnTo>
                    <a:pt x="346" y="8713"/>
                  </a:lnTo>
                  <a:lnTo>
                    <a:pt x="423" y="8742"/>
                  </a:lnTo>
                  <a:lnTo>
                    <a:pt x="509" y="8761"/>
                  </a:lnTo>
                  <a:lnTo>
                    <a:pt x="711" y="8780"/>
                  </a:lnTo>
                  <a:lnTo>
                    <a:pt x="913" y="8809"/>
                  </a:lnTo>
                  <a:lnTo>
                    <a:pt x="1134" y="8819"/>
                  </a:lnTo>
                  <a:lnTo>
                    <a:pt x="1355" y="8828"/>
                  </a:lnTo>
                  <a:lnTo>
                    <a:pt x="1576" y="8828"/>
                  </a:lnTo>
                  <a:lnTo>
                    <a:pt x="1806" y="8809"/>
                  </a:lnTo>
                  <a:lnTo>
                    <a:pt x="2037" y="8790"/>
                  </a:lnTo>
                  <a:lnTo>
                    <a:pt x="2258" y="8761"/>
                  </a:lnTo>
                  <a:lnTo>
                    <a:pt x="2488" y="8713"/>
                  </a:lnTo>
                  <a:lnTo>
                    <a:pt x="2700" y="8655"/>
                  </a:lnTo>
                  <a:lnTo>
                    <a:pt x="2911" y="8579"/>
                  </a:lnTo>
                  <a:lnTo>
                    <a:pt x="3113" y="8492"/>
                  </a:lnTo>
                  <a:lnTo>
                    <a:pt x="3305" y="8387"/>
                  </a:lnTo>
                  <a:lnTo>
                    <a:pt x="3391" y="8329"/>
                  </a:lnTo>
                  <a:lnTo>
                    <a:pt x="3478" y="8271"/>
                  </a:lnTo>
                  <a:lnTo>
                    <a:pt x="3564" y="8204"/>
                  </a:lnTo>
                  <a:lnTo>
                    <a:pt x="3641" y="8127"/>
                  </a:lnTo>
                  <a:lnTo>
                    <a:pt x="3718" y="8050"/>
                  </a:lnTo>
                  <a:lnTo>
                    <a:pt x="3785" y="7973"/>
                  </a:lnTo>
                  <a:lnTo>
                    <a:pt x="3910" y="7791"/>
                  </a:lnTo>
                  <a:lnTo>
                    <a:pt x="4025" y="7608"/>
                  </a:lnTo>
                  <a:lnTo>
                    <a:pt x="4131" y="7416"/>
                  </a:lnTo>
                  <a:lnTo>
                    <a:pt x="4227" y="7224"/>
                  </a:lnTo>
                  <a:lnTo>
                    <a:pt x="4304" y="7032"/>
                  </a:lnTo>
                  <a:lnTo>
                    <a:pt x="4381" y="6840"/>
                  </a:lnTo>
                  <a:lnTo>
                    <a:pt x="4448" y="6657"/>
                  </a:lnTo>
                  <a:lnTo>
                    <a:pt x="4496" y="6475"/>
                  </a:lnTo>
                  <a:lnTo>
                    <a:pt x="4582" y="6148"/>
                  </a:lnTo>
                  <a:lnTo>
                    <a:pt x="4640" y="5889"/>
                  </a:lnTo>
                  <a:lnTo>
                    <a:pt x="4679" y="5658"/>
                  </a:lnTo>
                  <a:lnTo>
                    <a:pt x="4976" y="7397"/>
                  </a:lnTo>
                  <a:lnTo>
                    <a:pt x="5495" y="7397"/>
                  </a:lnTo>
                  <a:lnTo>
                    <a:pt x="5495" y="5159"/>
                  </a:lnTo>
                  <a:lnTo>
                    <a:pt x="5495" y="3314"/>
                  </a:lnTo>
                  <a:lnTo>
                    <a:pt x="5485" y="2488"/>
                  </a:lnTo>
                  <a:lnTo>
                    <a:pt x="5476" y="1845"/>
                  </a:lnTo>
                  <a:lnTo>
                    <a:pt x="5466" y="1710"/>
                  </a:lnTo>
                  <a:lnTo>
                    <a:pt x="5457" y="1585"/>
                  </a:lnTo>
                  <a:lnTo>
                    <a:pt x="5418" y="1355"/>
                  </a:lnTo>
                  <a:lnTo>
                    <a:pt x="5361" y="1143"/>
                  </a:lnTo>
                  <a:lnTo>
                    <a:pt x="5293" y="951"/>
                  </a:lnTo>
                  <a:lnTo>
                    <a:pt x="5216" y="778"/>
                  </a:lnTo>
                  <a:lnTo>
                    <a:pt x="5130" y="634"/>
                  </a:lnTo>
                  <a:lnTo>
                    <a:pt x="5034" y="500"/>
                  </a:lnTo>
                  <a:lnTo>
                    <a:pt x="4938" y="385"/>
                  </a:lnTo>
                  <a:lnTo>
                    <a:pt x="4842" y="288"/>
                  </a:lnTo>
                  <a:lnTo>
                    <a:pt x="4746" y="202"/>
                  </a:lnTo>
                  <a:lnTo>
                    <a:pt x="4659" y="135"/>
                  </a:lnTo>
                  <a:lnTo>
                    <a:pt x="4582" y="87"/>
                  </a:lnTo>
                  <a:lnTo>
                    <a:pt x="4467" y="20"/>
                  </a:lnTo>
                  <a:lnTo>
                    <a:pt x="4419" y="0"/>
                  </a:lnTo>
                  <a:close/>
                </a:path>
              </a:pathLst>
            </a:custGeom>
            <a:solidFill>
              <a:srgbClr val="654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931123" y="5603882"/>
              <a:ext cx="237826" cy="524156"/>
            </a:xfrm>
            <a:custGeom>
              <a:avLst/>
              <a:gdLst/>
              <a:ahLst/>
              <a:cxnLst/>
              <a:rect l="l" t="t" r="r" b="b"/>
              <a:pathLst>
                <a:path w="4006" h="8829" extrusionOk="0">
                  <a:moveTo>
                    <a:pt x="3218" y="0"/>
                  </a:moveTo>
                  <a:lnTo>
                    <a:pt x="1249" y="163"/>
                  </a:lnTo>
                  <a:lnTo>
                    <a:pt x="1143" y="1864"/>
                  </a:lnTo>
                  <a:lnTo>
                    <a:pt x="1057" y="3276"/>
                  </a:lnTo>
                  <a:lnTo>
                    <a:pt x="999" y="4429"/>
                  </a:lnTo>
                  <a:lnTo>
                    <a:pt x="980" y="4650"/>
                  </a:lnTo>
                  <a:lnTo>
                    <a:pt x="932" y="4899"/>
                  </a:lnTo>
                  <a:lnTo>
                    <a:pt x="874" y="5168"/>
                  </a:lnTo>
                  <a:lnTo>
                    <a:pt x="797" y="5447"/>
                  </a:lnTo>
                  <a:lnTo>
                    <a:pt x="721" y="5745"/>
                  </a:lnTo>
                  <a:lnTo>
                    <a:pt x="625" y="6033"/>
                  </a:lnTo>
                  <a:lnTo>
                    <a:pt x="432" y="6628"/>
                  </a:lnTo>
                  <a:lnTo>
                    <a:pt x="250" y="7186"/>
                  </a:lnTo>
                  <a:lnTo>
                    <a:pt x="173" y="7455"/>
                  </a:lnTo>
                  <a:lnTo>
                    <a:pt x="106" y="7695"/>
                  </a:lnTo>
                  <a:lnTo>
                    <a:pt x="48" y="7916"/>
                  </a:lnTo>
                  <a:lnTo>
                    <a:pt x="19" y="8117"/>
                  </a:lnTo>
                  <a:lnTo>
                    <a:pt x="0" y="8281"/>
                  </a:lnTo>
                  <a:lnTo>
                    <a:pt x="10" y="8348"/>
                  </a:lnTo>
                  <a:lnTo>
                    <a:pt x="19" y="8415"/>
                  </a:lnTo>
                  <a:lnTo>
                    <a:pt x="39" y="8463"/>
                  </a:lnTo>
                  <a:lnTo>
                    <a:pt x="67" y="8521"/>
                  </a:lnTo>
                  <a:lnTo>
                    <a:pt x="106" y="8559"/>
                  </a:lnTo>
                  <a:lnTo>
                    <a:pt x="144" y="8607"/>
                  </a:lnTo>
                  <a:lnTo>
                    <a:pt x="202" y="8646"/>
                  </a:lnTo>
                  <a:lnTo>
                    <a:pt x="259" y="8684"/>
                  </a:lnTo>
                  <a:lnTo>
                    <a:pt x="327" y="8713"/>
                  </a:lnTo>
                  <a:lnTo>
                    <a:pt x="404" y="8742"/>
                  </a:lnTo>
                  <a:lnTo>
                    <a:pt x="567" y="8790"/>
                  </a:lnTo>
                  <a:lnTo>
                    <a:pt x="749" y="8819"/>
                  </a:lnTo>
                  <a:lnTo>
                    <a:pt x="942" y="8828"/>
                  </a:lnTo>
                  <a:lnTo>
                    <a:pt x="1153" y="8828"/>
                  </a:lnTo>
                  <a:lnTo>
                    <a:pt x="1364" y="8809"/>
                  </a:lnTo>
                  <a:lnTo>
                    <a:pt x="1585" y="8780"/>
                  </a:lnTo>
                  <a:lnTo>
                    <a:pt x="1796" y="8732"/>
                  </a:lnTo>
                  <a:lnTo>
                    <a:pt x="2008" y="8665"/>
                  </a:lnTo>
                  <a:lnTo>
                    <a:pt x="2210" y="8579"/>
                  </a:lnTo>
                  <a:lnTo>
                    <a:pt x="2392" y="8482"/>
                  </a:lnTo>
                  <a:lnTo>
                    <a:pt x="2479" y="8425"/>
                  </a:lnTo>
                  <a:lnTo>
                    <a:pt x="2555" y="8367"/>
                  </a:lnTo>
                  <a:lnTo>
                    <a:pt x="2632" y="8300"/>
                  </a:lnTo>
                  <a:lnTo>
                    <a:pt x="2699" y="8233"/>
                  </a:lnTo>
                  <a:lnTo>
                    <a:pt x="2767" y="8165"/>
                  </a:lnTo>
                  <a:lnTo>
                    <a:pt x="2824" y="8079"/>
                  </a:lnTo>
                  <a:lnTo>
                    <a:pt x="2940" y="7906"/>
                  </a:lnTo>
                  <a:lnTo>
                    <a:pt x="3045" y="7714"/>
                  </a:lnTo>
                  <a:lnTo>
                    <a:pt x="3141" y="7512"/>
                  </a:lnTo>
                  <a:lnTo>
                    <a:pt x="3228" y="7282"/>
                  </a:lnTo>
                  <a:lnTo>
                    <a:pt x="3314" y="7051"/>
                  </a:lnTo>
                  <a:lnTo>
                    <a:pt x="3381" y="6801"/>
                  </a:lnTo>
                  <a:lnTo>
                    <a:pt x="3449" y="6552"/>
                  </a:lnTo>
                  <a:lnTo>
                    <a:pt x="3574" y="6033"/>
                  </a:lnTo>
                  <a:lnTo>
                    <a:pt x="3689" y="5505"/>
                  </a:lnTo>
                  <a:lnTo>
                    <a:pt x="3795" y="4995"/>
                  </a:lnTo>
                  <a:lnTo>
                    <a:pt x="3900" y="4525"/>
                  </a:lnTo>
                  <a:lnTo>
                    <a:pt x="3948" y="4304"/>
                  </a:lnTo>
                  <a:lnTo>
                    <a:pt x="3987" y="4083"/>
                  </a:lnTo>
                  <a:lnTo>
                    <a:pt x="4006" y="3871"/>
                  </a:lnTo>
                  <a:lnTo>
                    <a:pt x="4006" y="3670"/>
                  </a:lnTo>
                  <a:lnTo>
                    <a:pt x="4006" y="3478"/>
                  </a:lnTo>
                  <a:lnTo>
                    <a:pt x="3987" y="3295"/>
                  </a:lnTo>
                  <a:lnTo>
                    <a:pt x="3958" y="3113"/>
                  </a:lnTo>
                  <a:lnTo>
                    <a:pt x="3919" y="2949"/>
                  </a:lnTo>
                  <a:lnTo>
                    <a:pt x="3881" y="2786"/>
                  </a:lnTo>
                  <a:lnTo>
                    <a:pt x="3833" y="2642"/>
                  </a:lnTo>
                  <a:lnTo>
                    <a:pt x="3785" y="2507"/>
                  </a:lnTo>
                  <a:lnTo>
                    <a:pt x="3727" y="2392"/>
                  </a:lnTo>
                  <a:lnTo>
                    <a:pt x="3670" y="2286"/>
                  </a:lnTo>
                  <a:lnTo>
                    <a:pt x="3602" y="2190"/>
                  </a:lnTo>
                  <a:lnTo>
                    <a:pt x="3545" y="2104"/>
                  </a:lnTo>
                  <a:lnTo>
                    <a:pt x="3487" y="2046"/>
                  </a:lnTo>
                  <a:lnTo>
                    <a:pt x="3468" y="2008"/>
                  </a:lnTo>
                  <a:lnTo>
                    <a:pt x="3439" y="1969"/>
                  </a:lnTo>
                  <a:lnTo>
                    <a:pt x="3391" y="1873"/>
                  </a:lnTo>
                  <a:lnTo>
                    <a:pt x="3353" y="1749"/>
                  </a:lnTo>
                  <a:lnTo>
                    <a:pt x="3324" y="1595"/>
                  </a:lnTo>
                  <a:lnTo>
                    <a:pt x="3295" y="1441"/>
                  </a:lnTo>
                  <a:lnTo>
                    <a:pt x="3276" y="1268"/>
                  </a:lnTo>
                  <a:lnTo>
                    <a:pt x="3247" y="913"/>
                  </a:lnTo>
                  <a:lnTo>
                    <a:pt x="3228" y="567"/>
                  </a:lnTo>
                  <a:lnTo>
                    <a:pt x="3218" y="279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rgbClr val="D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913966" y="2890429"/>
              <a:ext cx="884041" cy="672456"/>
            </a:xfrm>
            <a:custGeom>
              <a:avLst/>
              <a:gdLst/>
              <a:ahLst/>
              <a:cxnLst/>
              <a:rect l="l" t="t" r="r" b="b"/>
              <a:pathLst>
                <a:path w="14891" h="11327" extrusionOk="0">
                  <a:moveTo>
                    <a:pt x="12748" y="1"/>
                  </a:moveTo>
                  <a:lnTo>
                    <a:pt x="12575" y="58"/>
                  </a:lnTo>
                  <a:lnTo>
                    <a:pt x="12086" y="193"/>
                  </a:lnTo>
                  <a:lnTo>
                    <a:pt x="11817" y="260"/>
                  </a:lnTo>
                  <a:lnTo>
                    <a:pt x="11115" y="433"/>
                  </a:lnTo>
                  <a:lnTo>
                    <a:pt x="10270" y="635"/>
                  </a:lnTo>
                  <a:lnTo>
                    <a:pt x="9790" y="731"/>
                  </a:lnTo>
                  <a:lnTo>
                    <a:pt x="9281" y="827"/>
                  </a:lnTo>
                  <a:lnTo>
                    <a:pt x="8752" y="923"/>
                  </a:lnTo>
                  <a:lnTo>
                    <a:pt x="8195" y="1019"/>
                  </a:lnTo>
                  <a:lnTo>
                    <a:pt x="7619" y="1106"/>
                  </a:lnTo>
                  <a:lnTo>
                    <a:pt x="7013" y="1182"/>
                  </a:lnTo>
                  <a:lnTo>
                    <a:pt x="6408" y="1250"/>
                  </a:lnTo>
                  <a:lnTo>
                    <a:pt x="5774" y="1307"/>
                  </a:lnTo>
                  <a:lnTo>
                    <a:pt x="5140" y="1346"/>
                  </a:lnTo>
                  <a:lnTo>
                    <a:pt x="4497" y="1374"/>
                  </a:lnTo>
                  <a:lnTo>
                    <a:pt x="3853" y="1384"/>
                  </a:lnTo>
                  <a:lnTo>
                    <a:pt x="3200" y="1384"/>
                  </a:lnTo>
                  <a:lnTo>
                    <a:pt x="2921" y="1374"/>
                  </a:lnTo>
                  <a:lnTo>
                    <a:pt x="2422" y="1346"/>
                  </a:lnTo>
                  <a:lnTo>
                    <a:pt x="1922" y="1307"/>
                  </a:lnTo>
                  <a:lnTo>
                    <a:pt x="1423" y="1250"/>
                  </a:lnTo>
                  <a:lnTo>
                    <a:pt x="942" y="1182"/>
                  </a:lnTo>
                  <a:lnTo>
                    <a:pt x="865" y="1403"/>
                  </a:lnTo>
                  <a:lnTo>
                    <a:pt x="779" y="1672"/>
                  </a:lnTo>
                  <a:lnTo>
                    <a:pt x="683" y="2018"/>
                  </a:lnTo>
                  <a:lnTo>
                    <a:pt x="606" y="2297"/>
                  </a:lnTo>
                  <a:lnTo>
                    <a:pt x="510" y="2729"/>
                  </a:lnTo>
                  <a:lnTo>
                    <a:pt x="404" y="3209"/>
                  </a:lnTo>
                  <a:lnTo>
                    <a:pt x="318" y="3738"/>
                  </a:lnTo>
                  <a:lnTo>
                    <a:pt x="241" y="4295"/>
                  </a:lnTo>
                  <a:lnTo>
                    <a:pt x="203" y="4583"/>
                  </a:lnTo>
                  <a:lnTo>
                    <a:pt x="155" y="5111"/>
                  </a:lnTo>
                  <a:lnTo>
                    <a:pt x="97" y="5659"/>
                  </a:lnTo>
                  <a:lnTo>
                    <a:pt x="78" y="5957"/>
                  </a:lnTo>
                  <a:lnTo>
                    <a:pt x="39" y="6571"/>
                  </a:lnTo>
                  <a:lnTo>
                    <a:pt x="30" y="6869"/>
                  </a:lnTo>
                  <a:lnTo>
                    <a:pt x="11" y="7330"/>
                  </a:lnTo>
                  <a:lnTo>
                    <a:pt x="1" y="7753"/>
                  </a:lnTo>
                  <a:lnTo>
                    <a:pt x="11" y="8128"/>
                  </a:lnTo>
                  <a:lnTo>
                    <a:pt x="20" y="8454"/>
                  </a:lnTo>
                  <a:lnTo>
                    <a:pt x="59" y="8742"/>
                  </a:lnTo>
                  <a:lnTo>
                    <a:pt x="97" y="9002"/>
                  </a:lnTo>
                  <a:lnTo>
                    <a:pt x="126" y="9117"/>
                  </a:lnTo>
                  <a:lnTo>
                    <a:pt x="164" y="9232"/>
                  </a:lnTo>
                  <a:lnTo>
                    <a:pt x="203" y="9328"/>
                  </a:lnTo>
                  <a:lnTo>
                    <a:pt x="241" y="9424"/>
                  </a:lnTo>
                  <a:lnTo>
                    <a:pt x="289" y="9511"/>
                  </a:lnTo>
                  <a:lnTo>
                    <a:pt x="337" y="9597"/>
                  </a:lnTo>
                  <a:lnTo>
                    <a:pt x="395" y="9674"/>
                  </a:lnTo>
                  <a:lnTo>
                    <a:pt x="452" y="9751"/>
                  </a:lnTo>
                  <a:lnTo>
                    <a:pt x="520" y="9818"/>
                  </a:lnTo>
                  <a:lnTo>
                    <a:pt x="597" y="9886"/>
                  </a:lnTo>
                  <a:lnTo>
                    <a:pt x="673" y="9953"/>
                  </a:lnTo>
                  <a:lnTo>
                    <a:pt x="750" y="10010"/>
                  </a:lnTo>
                  <a:lnTo>
                    <a:pt x="933" y="10126"/>
                  </a:lnTo>
                  <a:lnTo>
                    <a:pt x="1144" y="10231"/>
                  </a:lnTo>
                  <a:lnTo>
                    <a:pt x="1375" y="10337"/>
                  </a:lnTo>
                  <a:lnTo>
                    <a:pt x="1644" y="10443"/>
                  </a:lnTo>
                  <a:lnTo>
                    <a:pt x="2018" y="10587"/>
                  </a:lnTo>
                  <a:lnTo>
                    <a:pt x="2412" y="10712"/>
                  </a:lnTo>
                  <a:lnTo>
                    <a:pt x="2816" y="10827"/>
                  </a:lnTo>
                  <a:lnTo>
                    <a:pt x="3229" y="10933"/>
                  </a:lnTo>
                  <a:lnTo>
                    <a:pt x="3651" y="11019"/>
                  </a:lnTo>
                  <a:lnTo>
                    <a:pt x="4074" y="11106"/>
                  </a:lnTo>
                  <a:lnTo>
                    <a:pt x="4516" y="11163"/>
                  </a:lnTo>
                  <a:lnTo>
                    <a:pt x="4948" y="11221"/>
                  </a:lnTo>
                  <a:lnTo>
                    <a:pt x="5390" y="11269"/>
                  </a:lnTo>
                  <a:lnTo>
                    <a:pt x="5841" y="11298"/>
                  </a:lnTo>
                  <a:lnTo>
                    <a:pt x="6293" y="11317"/>
                  </a:lnTo>
                  <a:lnTo>
                    <a:pt x="6735" y="11327"/>
                  </a:lnTo>
                  <a:lnTo>
                    <a:pt x="7186" y="11327"/>
                  </a:lnTo>
                  <a:lnTo>
                    <a:pt x="7638" y="11317"/>
                  </a:lnTo>
                  <a:lnTo>
                    <a:pt x="8080" y="11307"/>
                  </a:lnTo>
                  <a:lnTo>
                    <a:pt x="8522" y="11278"/>
                  </a:lnTo>
                  <a:lnTo>
                    <a:pt x="8964" y="11240"/>
                  </a:lnTo>
                  <a:lnTo>
                    <a:pt x="9396" y="11192"/>
                  </a:lnTo>
                  <a:lnTo>
                    <a:pt x="9828" y="11144"/>
                  </a:lnTo>
                  <a:lnTo>
                    <a:pt x="10241" y="11077"/>
                  </a:lnTo>
                  <a:lnTo>
                    <a:pt x="10654" y="11010"/>
                  </a:lnTo>
                  <a:lnTo>
                    <a:pt x="11058" y="10933"/>
                  </a:lnTo>
                  <a:lnTo>
                    <a:pt x="11442" y="10846"/>
                  </a:lnTo>
                  <a:lnTo>
                    <a:pt x="11826" y="10760"/>
                  </a:lnTo>
                  <a:lnTo>
                    <a:pt x="12191" y="10664"/>
                  </a:lnTo>
                  <a:lnTo>
                    <a:pt x="12547" y="10558"/>
                  </a:lnTo>
                  <a:lnTo>
                    <a:pt x="12883" y="10443"/>
                  </a:lnTo>
                  <a:lnTo>
                    <a:pt x="13200" y="10327"/>
                  </a:lnTo>
                  <a:lnTo>
                    <a:pt x="13507" y="10212"/>
                  </a:lnTo>
                  <a:lnTo>
                    <a:pt x="13795" y="10087"/>
                  </a:lnTo>
                  <a:lnTo>
                    <a:pt x="14064" y="9953"/>
                  </a:lnTo>
                  <a:lnTo>
                    <a:pt x="14314" y="9818"/>
                  </a:lnTo>
                  <a:lnTo>
                    <a:pt x="14429" y="9741"/>
                  </a:lnTo>
                  <a:lnTo>
                    <a:pt x="14535" y="9645"/>
                  </a:lnTo>
                  <a:lnTo>
                    <a:pt x="14631" y="9549"/>
                  </a:lnTo>
                  <a:lnTo>
                    <a:pt x="14698" y="9434"/>
                  </a:lnTo>
                  <a:lnTo>
                    <a:pt x="14766" y="9300"/>
                  </a:lnTo>
                  <a:lnTo>
                    <a:pt x="14814" y="9165"/>
                  </a:lnTo>
                  <a:lnTo>
                    <a:pt x="14852" y="9002"/>
                  </a:lnTo>
                  <a:lnTo>
                    <a:pt x="14871" y="8829"/>
                  </a:lnTo>
                  <a:lnTo>
                    <a:pt x="14891" y="8646"/>
                  </a:lnTo>
                  <a:lnTo>
                    <a:pt x="14891" y="8445"/>
                  </a:lnTo>
                  <a:lnTo>
                    <a:pt x="14891" y="8224"/>
                  </a:lnTo>
                  <a:lnTo>
                    <a:pt x="14881" y="7984"/>
                  </a:lnTo>
                  <a:lnTo>
                    <a:pt x="14833" y="7455"/>
                  </a:lnTo>
                  <a:lnTo>
                    <a:pt x="14766" y="6850"/>
                  </a:lnTo>
                  <a:lnTo>
                    <a:pt x="14727" y="6552"/>
                  </a:lnTo>
                  <a:lnTo>
                    <a:pt x="14650" y="5957"/>
                  </a:lnTo>
                  <a:lnTo>
                    <a:pt x="14545" y="5351"/>
                  </a:lnTo>
                  <a:lnTo>
                    <a:pt x="14429" y="4756"/>
                  </a:lnTo>
                  <a:lnTo>
                    <a:pt x="14314" y="4160"/>
                  </a:lnTo>
                  <a:lnTo>
                    <a:pt x="14305" y="4103"/>
                  </a:lnTo>
                  <a:lnTo>
                    <a:pt x="14237" y="3824"/>
                  </a:lnTo>
                  <a:lnTo>
                    <a:pt x="14228" y="3776"/>
                  </a:lnTo>
                  <a:lnTo>
                    <a:pt x="14132" y="3382"/>
                  </a:lnTo>
                  <a:lnTo>
                    <a:pt x="14016" y="2988"/>
                  </a:lnTo>
                  <a:lnTo>
                    <a:pt x="13901" y="2604"/>
                  </a:lnTo>
                  <a:lnTo>
                    <a:pt x="13767" y="2229"/>
                  </a:lnTo>
                  <a:lnTo>
                    <a:pt x="13632" y="1874"/>
                  </a:lnTo>
                  <a:lnTo>
                    <a:pt x="13498" y="1547"/>
                  </a:lnTo>
                  <a:lnTo>
                    <a:pt x="13363" y="1240"/>
                  </a:lnTo>
                  <a:lnTo>
                    <a:pt x="13238" y="952"/>
                  </a:lnTo>
                  <a:lnTo>
                    <a:pt x="13113" y="692"/>
                  </a:lnTo>
                  <a:lnTo>
                    <a:pt x="12969" y="404"/>
                  </a:lnTo>
                  <a:lnTo>
                    <a:pt x="12854" y="193"/>
                  </a:lnTo>
                  <a:lnTo>
                    <a:pt x="12748" y="1"/>
                  </a:lnTo>
                  <a:close/>
                </a:path>
              </a:pathLst>
            </a:custGeom>
            <a:solidFill>
              <a:srgbClr val="3B1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949942" y="2931511"/>
              <a:ext cx="749990" cy="116954"/>
            </a:xfrm>
            <a:custGeom>
              <a:avLst/>
              <a:gdLst/>
              <a:ahLst/>
              <a:cxnLst/>
              <a:rect l="l" t="t" r="r" b="b"/>
              <a:pathLst>
                <a:path w="12633" h="1970" extrusionOk="0">
                  <a:moveTo>
                    <a:pt x="12507" y="0"/>
                  </a:moveTo>
                  <a:lnTo>
                    <a:pt x="12190" y="145"/>
                  </a:lnTo>
                  <a:lnTo>
                    <a:pt x="11854" y="279"/>
                  </a:lnTo>
                  <a:lnTo>
                    <a:pt x="11595" y="385"/>
                  </a:lnTo>
                  <a:lnTo>
                    <a:pt x="11095" y="567"/>
                  </a:lnTo>
                  <a:lnTo>
                    <a:pt x="10557" y="750"/>
                  </a:lnTo>
                  <a:lnTo>
                    <a:pt x="10000" y="932"/>
                  </a:lnTo>
                  <a:lnTo>
                    <a:pt x="9414" y="1096"/>
                  </a:lnTo>
                  <a:lnTo>
                    <a:pt x="8799" y="1249"/>
                  </a:lnTo>
                  <a:lnTo>
                    <a:pt x="8482" y="1316"/>
                  </a:lnTo>
                  <a:lnTo>
                    <a:pt x="8165" y="1384"/>
                  </a:lnTo>
                  <a:lnTo>
                    <a:pt x="7839" y="1441"/>
                  </a:lnTo>
                  <a:lnTo>
                    <a:pt x="7503" y="1489"/>
                  </a:lnTo>
                  <a:lnTo>
                    <a:pt x="7176" y="1537"/>
                  </a:lnTo>
                  <a:lnTo>
                    <a:pt x="6840" y="1576"/>
                  </a:lnTo>
                  <a:lnTo>
                    <a:pt x="6206" y="1633"/>
                  </a:lnTo>
                  <a:lnTo>
                    <a:pt x="5572" y="1662"/>
                  </a:lnTo>
                  <a:lnTo>
                    <a:pt x="4938" y="1682"/>
                  </a:lnTo>
                  <a:lnTo>
                    <a:pt x="4313" y="1682"/>
                  </a:lnTo>
                  <a:lnTo>
                    <a:pt x="3698" y="1662"/>
                  </a:lnTo>
                  <a:lnTo>
                    <a:pt x="3103" y="1643"/>
                  </a:lnTo>
                  <a:lnTo>
                    <a:pt x="2536" y="1605"/>
                  </a:lnTo>
                  <a:lnTo>
                    <a:pt x="1979" y="1557"/>
                  </a:lnTo>
                  <a:lnTo>
                    <a:pt x="1691" y="1528"/>
                  </a:lnTo>
                  <a:lnTo>
                    <a:pt x="1239" y="1480"/>
                  </a:lnTo>
                  <a:lnTo>
                    <a:pt x="826" y="1432"/>
                  </a:lnTo>
                  <a:lnTo>
                    <a:pt x="77" y="1326"/>
                  </a:lnTo>
                  <a:lnTo>
                    <a:pt x="0" y="1605"/>
                  </a:lnTo>
                  <a:lnTo>
                    <a:pt x="730" y="1701"/>
                  </a:lnTo>
                  <a:lnTo>
                    <a:pt x="1576" y="1797"/>
                  </a:lnTo>
                  <a:lnTo>
                    <a:pt x="1873" y="1826"/>
                  </a:lnTo>
                  <a:lnTo>
                    <a:pt x="2411" y="1874"/>
                  </a:lnTo>
                  <a:lnTo>
                    <a:pt x="2978" y="1912"/>
                  </a:lnTo>
                  <a:lnTo>
                    <a:pt x="3564" y="1941"/>
                  </a:lnTo>
                  <a:lnTo>
                    <a:pt x="4160" y="1960"/>
                  </a:lnTo>
                  <a:lnTo>
                    <a:pt x="4774" y="1970"/>
                  </a:lnTo>
                  <a:lnTo>
                    <a:pt x="5399" y="1951"/>
                  </a:lnTo>
                  <a:lnTo>
                    <a:pt x="6023" y="1922"/>
                  </a:lnTo>
                  <a:lnTo>
                    <a:pt x="6657" y="1883"/>
                  </a:lnTo>
                  <a:lnTo>
                    <a:pt x="6869" y="1854"/>
                  </a:lnTo>
                  <a:lnTo>
                    <a:pt x="7214" y="1816"/>
                  </a:lnTo>
                  <a:lnTo>
                    <a:pt x="7551" y="1768"/>
                  </a:lnTo>
                  <a:lnTo>
                    <a:pt x="7887" y="1720"/>
                  </a:lnTo>
                  <a:lnTo>
                    <a:pt x="8223" y="1662"/>
                  </a:lnTo>
                  <a:lnTo>
                    <a:pt x="8550" y="1595"/>
                  </a:lnTo>
                  <a:lnTo>
                    <a:pt x="8876" y="1518"/>
                  </a:lnTo>
                  <a:lnTo>
                    <a:pt x="9501" y="1365"/>
                  </a:lnTo>
                  <a:lnTo>
                    <a:pt x="10106" y="1192"/>
                  </a:lnTo>
                  <a:lnTo>
                    <a:pt x="10682" y="1009"/>
                  </a:lnTo>
                  <a:lnTo>
                    <a:pt x="11220" y="827"/>
                  </a:lnTo>
                  <a:lnTo>
                    <a:pt x="11729" y="634"/>
                  </a:lnTo>
                  <a:lnTo>
                    <a:pt x="11998" y="529"/>
                  </a:lnTo>
                  <a:lnTo>
                    <a:pt x="12632" y="260"/>
                  </a:lnTo>
                  <a:lnTo>
                    <a:pt x="12507" y="0"/>
                  </a:lnTo>
                  <a:close/>
                </a:path>
              </a:pathLst>
            </a:custGeom>
            <a:solidFill>
              <a:srgbClr val="564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1384505" y="3279397"/>
              <a:ext cx="696915" cy="2442616"/>
            </a:xfrm>
            <a:custGeom>
              <a:avLst/>
              <a:gdLst/>
              <a:ahLst/>
              <a:cxnLst/>
              <a:rect l="l" t="t" r="r" b="b"/>
              <a:pathLst>
                <a:path w="11739" h="41144" extrusionOk="0">
                  <a:moveTo>
                    <a:pt x="6801" y="0"/>
                  </a:moveTo>
                  <a:lnTo>
                    <a:pt x="0" y="3161"/>
                  </a:lnTo>
                  <a:lnTo>
                    <a:pt x="38" y="3910"/>
                  </a:lnTo>
                  <a:lnTo>
                    <a:pt x="86" y="4630"/>
                  </a:lnTo>
                  <a:lnTo>
                    <a:pt x="144" y="5341"/>
                  </a:lnTo>
                  <a:lnTo>
                    <a:pt x="211" y="6023"/>
                  </a:lnTo>
                  <a:lnTo>
                    <a:pt x="288" y="6686"/>
                  </a:lnTo>
                  <a:lnTo>
                    <a:pt x="384" y="7330"/>
                  </a:lnTo>
                  <a:lnTo>
                    <a:pt x="480" y="7964"/>
                  </a:lnTo>
                  <a:lnTo>
                    <a:pt x="586" y="8569"/>
                  </a:lnTo>
                  <a:lnTo>
                    <a:pt x="701" y="9174"/>
                  </a:lnTo>
                  <a:lnTo>
                    <a:pt x="817" y="9760"/>
                  </a:lnTo>
                  <a:lnTo>
                    <a:pt x="951" y="10327"/>
                  </a:lnTo>
                  <a:lnTo>
                    <a:pt x="1086" y="10884"/>
                  </a:lnTo>
                  <a:lnTo>
                    <a:pt x="1230" y="11432"/>
                  </a:lnTo>
                  <a:lnTo>
                    <a:pt x="1374" y="11970"/>
                  </a:lnTo>
                  <a:lnTo>
                    <a:pt x="1527" y="12488"/>
                  </a:lnTo>
                  <a:lnTo>
                    <a:pt x="1681" y="13007"/>
                  </a:lnTo>
                  <a:lnTo>
                    <a:pt x="1844" y="13516"/>
                  </a:lnTo>
                  <a:lnTo>
                    <a:pt x="2008" y="14016"/>
                  </a:lnTo>
                  <a:lnTo>
                    <a:pt x="2354" y="15005"/>
                  </a:lnTo>
                  <a:lnTo>
                    <a:pt x="2699" y="15975"/>
                  </a:lnTo>
                  <a:lnTo>
                    <a:pt x="3055" y="16936"/>
                  </a:lnTo>
                  <a:lnTo>
                    <a:pt x="3775" y="18848"/>
                  </a:lnTo>
                  <a:lnTo>
                    <a:pt x="4131" y="19818"/>
                  </a:lnTo>
                  <a:lnTo>
                    <a:pt x="4477" y="20817"/>
                  </a:lnTo>
                  <a:lnTo>
                    <a:pt x="4428" y="21038"/>
                  </a:lnTo>
                  <a:lnTo>
                    <a:pt x="4390" y="21316"/>
                  </a:lnTo>
                  <a:lnTo>
                    <a:pt x="4332" y="21701"/>
                  </a:lnTo>
                  <a:lnTo>
                    <a:pt x="4284" y="22181"/>
                  </a:lnTo>
                  <a:lnTo>
                    <a:pt x="4236" y="22757"/>
                  </a:lnTo>
                  <a:lnTo>
                    <a:pt x="4198" y="23430"/>
                  </a:lnTo>
                  <a:lnTo>
                    <a:pt x="4188" y="23795"/>
                  </a:lnTo>
                  <a:lnTo>
                    <a:pt x="4179" y="24189"/>
                  </a:lnTo>
                  <a:lnTo>
                    <a:pt x="4179" y="24602"/>
                  </a:lnTo>
                  <a:lnTo>
                    <a:pt x="4188" y="25024"/>
                  </a:lnTo>
                  <a:lnTo>
                    <a:pt x="4198" y="25476"/>
                  </a:lnTo>
                  <a:lnTo>
                    <a:pt x="4227" y="25947"/>
                  </a:lnTo>
                  <a:lnTo>
                    <a:pt x="4256" y="26437"/>
                  </a:lnTo>
                  <a:lnTo>
                    <a:pt x="4304" y="26946"/>
                  </a:lnTo>
                  <a:lnTo>
                    <a:pt x="4352" y="27474"/>
                  </a:lnTo>
                  <a:lnTo>
                    <a:pt x="4419" y="28022"/>
                  </a:lnTo>
                  <a:lnTo>
                    <a:pt x="4496" y="28579"/>
                  </a:lnTo>
                  <a:lnTo>
                    <a:pt x="4592" y="29155"/>
                  </a:lnTo>
                  <a:lnTo>
                    <a:pt x="4697" y="29751"/>
                  </a:lnTo>
                  <a:lnTo>
                    <a:pt x="4822" y="30356"/>
                  </a:lnTo>
                  <a:lnTo>
                    <a:pt x="4957" y="30980"/>
                  </a:lnTo>
                  <a:lnTo>
                    <a:pt x="5111" y="31624"/>
                  </a:lnTo>
                  <a:lnTo>
                    <a:pt x="5274" y="32268"/>
                  </a:lnTo>
                  <a:lnTo>
                    <a:pt x="5466" y="32940"/>
                  </a:lnTo>
                  <a:lnTo>
                    <a:pt x="6667" y="37253"/>
                  </a:lnTo>
                  <a:lnTo>
                    <a:pt x="7743" y="41144"/>
                  </a:lnTo>
                  <a:lnTo>
                    <a:pt x="11739" y="41144"/>
                  </a:lnTo>
                  <a:lnTo>
                    <a:pt x="9558" y="20730"/>
                  </a:lnTo>
                  <a:lnTo>
                    <a:pt x="9520" y="20385"/>
                  </a:lnTo>
                  <a:lnTo>
                    <a:pt x="9433" y="19607"/>
                  </a:lnTo>
                  <a:lnTo>
                    <a:pt x="9395" y="18233"/>
                  </a:lnTo>
                  <a:lnTo>
                    <a:pt x="9337" y="16878"/>
                  </a:lnTo>
                  <a:lnTo>
                    <a:pt x="9260" y="15533"/>
                  </a:lnTo>
                  <a:lnTo>
                    <a:pt x="9174" y="14198"/>
                  </a:lnTo>
                  <a:lnTo>
                    <a:pt x="9059" y="12882"/>
                  </a:lnTo>
                  <a:lnTo>
                    <a:pt x="8934" y="11585"/>
                  </a:lnTo>
                  <a:lnTo>
                    <a:pt x="8790" y="10317"/>
                  </a:lnTo>
                  <a:lnTo>
                    <a:pt x="8636" y="9059"/>
                  </a:lnTo>
                  <a:lnTo>
                    <a:pt x="8463" y="7829"/>
                  </a:lnTo>
                  <a:lnTo>
                    <a:pt x="8271" y="6619"/>
                  </a:lnTo>
                  <a:lnTo>
                    <a:pt x="8060" y="5437"/>
                  </a:lnTo>
                  <a:lnTo>
                    <a:pt x="7839" y="4285"/>
                  </a:lnTo>
                  <a:lnTo>
                    <a:pt x="7608" y="3170"/>
                  </a:lnTo>
                  <a:lnTo>
                    <a:pt x="7349" y="2075"/>
                  </a:lnTo>
                  <a:lnTo>
                    <a:pt x="7089" y="1018"/>
                  </a:lnTo>
                  <a:lnTo>
                    <a:pt x="6945" y="500"/>
                  </a:lnTo>
                  <a:lnTo>
                    <a:pt x="6801" y="0"/>
                  </a:lnTo>
                  <a:close/>
                </a:path>
              </a:pathLst>
            </a:custGeom>
            <a:solidFill>
              <a:srgbClr val="3B1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870629" y="3298216"/>
              <a:ext cx="491088" cy="2423797"/>
            </a:xfrm>
            <a:custGeom>
              <a:avLst/>
              <a:gdLst/>
              <a:ahLst/>
              <a:cxnLst/>
              <a:rect l="l" t="t" r="r" b="b"/>
              <a:pathLst>
                <a:path w="8272" h="40827" extrusionOk="0">
                  <a:moveTo>
                    <a:pt x="760" y="0"/>
                  </a:moveTo>
                  <a:lnTo>
                    <a:pt x="683" y="288"/>
                  </a:lnTo>
                  <a:lnTo>
                    <a:pt x="606" y="644"/>
                  </a:lnTo>
                  <a:lnTo>
                    <a:pt x="510" y="1163"/>
                  </a:lnTo>
                  <a:lnTo>
                    <a:pt x="404" y="1825"/>
                  </a:lnTo>
                  <a:lnTo>
                    <a:pt x="356" y="2210"/>
                  </a:lnTo>
                  <a:lnTo>
                    <a:pt x="299" y="2642"/>
                  </a:lnTo>
                  <a:lnTo>
                    <a:pt x="251" y="3113"/>
                  </a:lnTo>
                  <a:lnTo>
                    <a:pt x="203" y="3622"/>
                  </a:lnTo>
                  <a:lnTo>
                    <a:pt x="155" y="4169"/>
                  </a:lnTo>
                  <a:lnTo>
                    <a:pt x="116" y="4765"/>
                  </a:lnTo>
                  <a:lnTo>
                    <a:pt x="78" y="5399"/>
                  </a:lnTo>
                  <a:lnTo>
                    <a:pt x="49" y="6071"/>
                  </a:lnTo>
                  <a:lnTo>
                    <a:pt x="20" y="6782"/>
                  </a:lnTo>
                  <a:lnTo>
                    <a:pt x="10" y="7541"/>
                  </a:lnTo>
                  <a:lnTo>
                    <a:pt x="1" y="8338"/>
                  </a:lnTo>
                  <a:lnTo>
                    <a:pt x="10" y="9184"/>
                  </a:lnTo>
                  <a:lnTo>
                    <a:pt x="30" y="10068"/>
                  </a:lnTo>
                  <a:lnTo>
                    <a:pt x="58" y="10999"/>
                  </a:lnTo>
                  <a:lnTo>
                    <a:pt x="97" y="11970"/>
                  </a:lnTo>
                  <a:lnTo>
                    <a:pt x="155" y="12988"/>
                  </a:lnTo>
                  <a:lnTo>
                    <a:pt x="222" y="14045"/>
                  </a:lnTo>
                  <a:lnTo>
                    <a:pt x="308" y="15149"/>
                  </a:lnTo>
                  <a:lnTo>
                    <a:pt x="414" y="16302"/>
                  </a:lnTo>
                  <a:lnTo>
                    <a:pt x="539" y="17503"/>
                  </a:lnTo>
                  <a:lnTo>
                    <a:pt x="683" y="18752"/>
                  </a:lnTo>
                  <a:lnTo>
                    <a:pt x="846" y="20039"/>
                  </a:lnTo>
                  <a:lnTo>
                    <a:pt x="856" y="20404"/>
                  </a:lnTo>
                  <a:lnTo>
                    <a:pt x="894" y="21614"/>
                  </a:lnTo>
                  <a:lnTo>
                    <a:pt x="1211" y="40827"/>
                  </a:lnTo>
                  <a:lnTo>
                    <a:pt x="5006" y="40827"/>
                  </a:lnTo>
                  <a:lnTo>
                    <a:pt x="6754" y="30356"/>
                  </a:lnTo>
                  <a:lnTo>
                    <a:pt x="6850" y="29731"/>
                  </a:lnTo>
                  <a:lnTo>
                    <a:pt x="6937" y="29126"/>
                  </a:lnTo>
                  <a:lnTo>
                    <a:pt x="7013" y="28550"/>
                  </a:lnTo>
                  <a:lnTo>
                    <a:pt x="7081" y="27993"/>
                  </a:lnTo>
                  <a:lnTo>
                    <a:pt x="7129" y="27464"/>
                  </a:lnTo>
                  <a:lnTo>
                    <a:pt x="7167" y="26955"/>
                  </a:lnTo>
                  <a:lnTo>
                    <a:pt x="7196" y="26475"/>
                  </a:lnTo>
                  <a:lnTo>
                    <a:pt x="7225" y="26004"/>
                  </a:lnTo>
                  <a:lnTo>
                    <a:pt x="7234" y="25572"/>
                  </a:lnTo>
                  <a:lnTo>
                    <a:pt x="7244" y="25149"/>
                  </a:lnTo>
                  <a:lnTo>
                    <a:pt x="7234" y="24755"/>
                  </a:lnTo>
                  <a:lnTo>
                    <a:pt x="7225" y="24381"/>
                  </a:lnTo>
                  <a:lnTo>
                    <a:pt x="7215" y="24025"/>
                  </a:lnTo>
                  <a:lnTo>
                    <a:pt x="7196" y="23689"/>
                  </a:lnTo>
                  <a:lnTo>
                    <a:pt x="7167" y="23382"/>
                  </a:lnTo>
                  <a:lnTo>
                    <a:pt x="7138" y="23094"/>
                  </a:lnTo>
                  <a:lnTo>
                    <a:pt x="7071" y="22565"/>
                  </a:lnTo>
                  <a:lnTo>
                    <a:pt x="7004" y="22123"/>
                  </a:lnTo>
                  <a:lnTo>
                    <a:pt x="6917" y="21749"/>
                  </a:lnTo>
                  <a:lnTo>
                    <a:pt x="6850" y="21451"/>
                  </a:lnTo>
                  <a:lnTo>
                    <a:pt x="6783" y="21220"/>
                  </a:lnTo>
                  <a:lnTo>
                    <a:pt x="6725" y="21057"/>
                  </a:lnTo>
                  <a:lnTo>
                    <a:pt x="6677" y="20932"/>
                  </a:lnTo>
                  <a:lnTo>
                    <a:pt x="6908" y="18780"/>
                  </a:lnTo>
                  <a:lnTo>
                    <a:pt x="7148" y="16504"/>
                  </a:lnTo>
                  <a:lnTo>
                    <a:pt x="7426" y="13785"/>
                  </a:lnTo>
                  <a:lnTo>
                    <a:pt x="7715" y="10903"/>
                  </a:lnTo>
                  <a:lnTo>
                    <a:pt x="7849" y="9482"/>
                  </a:lnTo>
                  <a:lnTo>
                    <a:pt x="7974" y="8127"/>
                  </a:lnTo>
                  <a:lnTo>
                    <a:pt x="8080" y="6869"/>
                  </a:lnTo>
                  <a:lnTo>
                    <a:pt x="8176" y="5745"/>
                  </a:lnTo>
                  <a:lnTo>
                    <a:pt x="8233" y="4784"/>
                  </a:lnTo>
                  <a:lnTo>
                    <a:pt x="8272" y="4016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3B1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849553" y="1105999"/>
              <a:ext cx="655892" cy="698102"/>
            </a:xfrm>
            <a:custGeom>
              <a:avLst/>
              <a:gdLst/>
              <a:ahLst/>
              <a:cxnLst/>
              <a:rect l="l" t="t" r="r" b="b"/>
              <a:pathLst>
                <a:path w="11048" h="11759" extrusionOk="0">
                  <a:moveTo>
                    <a:pt x="5658" y="1"/>
                  </a:moveTo>
                  <a:lnTo>
                    <a:pt x="5380" y="11"/>
                  </a:lnTo>
                  <a:lnTo>
                    <a:pt x="5236" y="20"/>
                  </a:lnTo>
                  <a:lnTo>
                    <a:pt x="4823" y="59"/>
                  </a:lnTo>
                  <a:lnTo>
                    <a:pt x="4631" y="78"/>
                  </a:lnTo>
                  <a:lnTo>
                    <a:pt x="4438" y="116"/>
                  </a:lnTo>
                  <a:lnTo>
                    <a:pt x="4246" y="145"/>
                  </a:lnTo>
                  <a:lnTo>
                    <a:pt x="4064" y="193"/>
                  </a:lnTo>
                  <a:lnTo>
                    <a:pt x="3891" y="231"/>
                  </a:lnTo>
                  <a:lnTo>
                    <a:pt x="3718" y="289"/>
                  </a:lnTo>
                  <a:lnTo>
                    <a:pt x="3555" y="337"/>
                  </a:lnTo>
                  <a:lnTo>
                    <a:pt x="3401" y="395"/>
                  </a:lnTo>
                  <a:lnTo>
                    <a:pt x="3247" y="462"/>
                  </a:lnTo>
                  <a:lnTo>
                    <a:pt x="3103" y="529"/>
                  </a:lnTo>
                  <a:lnTo>
                    <a:pt x="2815" y="673"/>
                  </a:lnTo>
                  <a:lnTo>
                    <a:pt x="2556" y="827"/>
                  </a:lnTo>
                  <a:lnTo>
                    <a:pt x="2316" y="1010"/>
                  </a:lnTo>
                  <a:lnTo>
                    <a:pt x="2095" y="1192"/>
                  </a:lnTo>
                  <a:lnTo>
                    <a:pt x="1893" y="1384"/>
                  </a:lnTo>
                  <a:lnTo>
                    <a:pt x="1710" y="1596"/>
                  </a:lnTo>
                  <a:lnTo>
                    <a:pt x="1547" y="1817"/>
                  </a:lnTo>
                  <a:lnTo>
                    <a:pt x="1393" y="2037"/>
                  </a:lnTo>
                  <a:lnTo>
                    <a:pt x="1259" y="2278"/>
                  </a:lnTo>
                  <a:lnTo>
                    <a:pt x="1134" y="2518"/>
                  </a:lnTo>
                  <a:lnTo>
                    <a:pt x="1028" y="2768"/>
                  </a:lnTo>
                  <a:lnTo>
                    <a:pt x="942" y="3017"/>
                  </a:lnTo>
                  <a:lnTo>
                    <a:pt x="865" y="3277"/>
                  </a:lnTo>
                  <a:lnTo>
                    <a:pt x="798" y="3536"/>
                  </a:lnTo>
                  <a:lnTo>
                    <a:pt x="740" y="3805"/>
                  </a:lnTo>
                  <a:lnTo>
                    <a:pt x="702" y="4064"/>
                  </a:lnTo>
                  <a:lnTo>
                    <a:pt x="673" y="4333"/>
                  </a:lnTo>
                  <a:lnTo>
                    <a:pt x="644" y="4593"/>
                  </a:lnTo>
                  <a:lnTo>
                    <a:pt x="634" y="4862"/>
                  </a:lnTo>
                  <a:lnTo>
                    <a:pt x="634" y="5121"/>
                  </a:lnTo>
                  <a:lnTo>
                    <a:pt x="644" y="5380"/>
                  </a:lnTo>
                  <a:lnTo>
                    <a:pt x="654" y="5630"/>
                  </a:lnTo>
                  <a:lnTo>
                    <a:pt x="673" y="5880"/>
                  </a:lnTo>
                  <a:lnTo>
                    <a:pt x="702" y="6120"/>
                  </a:lnTo>
                  <a:lnTo>
                    <a:pt x="730" y="6351"/>
                  </a:lnTo>
                  <a:lnTo>
                    <a:pt x="769" y="6581"/>
                  </a:lnTo>
                  <a:lnTo>
                    <a:pt x="903" y="7359"/>
                  </a:lnTo>
                  <a:lnTo>
                    <a:pt x="961" y="7734"/>
                  </a:lnTo>
                  <a:lnTo>
                    <a:pt x="1009" y="8099"/>
                  </a:lnTo>
                  <a:lnTo>
                    <a:pt x="1047" y="8454"/>
                  </a:lnTo>
                  <a:lnTo>
                    <a:pt x="1067" y="8800"/>
                  </a:lnTo>
                  <a:lnTo>
                    <a:pt x="1076" y="9136"/>
                  </a:lnTo>
                  <a:lnTo>
                    <a:pt x="1067" y="9463"/>
                  </a:lnTo>
                  <a:lnTo>
                    <a:pt x="1047" y="9617"/>
                  </a:lnTo>
                  <a:lnTo>
                    <a:pt x="1028" y="9780"/>
                  </a:lnTo>
                  <a:lnTo>
                    <a:pt x="999" y="9934"/>
                  </a:lnTo>
                  <a:lnTo>
                    <a:pt x="971" y="10087"/>
                  </a:lnTo>
                  <a:lnTo>
                    <a:pt x="932" y="10232"/>
                  </a:lnTo>
                  <a:lnTo>
                    <a:pt x="884" y="10385"/>
                  </a:lnTo>
                  <a:lnTo>
                    <a:pt x="836" y="10529"/>
                  </a:lnTo>
                  <a:lnTo>
                    <a:pt x="779" y="10673"/>
                  </a:lnTo>
                  <a:lnTo>
                    <a:pt x="711" y="10818"/>
                  </a:lnTo>
                  <a:lnTo>
                    <a:pt x="634" y="10952"/>
                  </a:lnTo>
                  <a:lnTo>
                    <a:pt x="548" y="11096"/>
                  </a:lnTo>
                  <a:lnTo>
                    <a:pt x="462" y="11231"/>
                  </a:lnTo>
                  <a:lnTo>
                    <a:pt x="356" y="11365"/>
                  </a:lnTo>
                  <a:lnTo>
                    <a:pt x="250" y="11500"/>
                  </a:lnTo>
                  <a:lnTo>
                    <a:pt x="125" y="11624"/>
                  </a:lnTo>
                  <a:lnTo>
                    <a:pt x="0" y="11759"/>
                  </a:lnTo>
                  <a:lnTo>
                    <a:pt x="11048" y="11759"/>
                  </a:lnTo>
                  <a:lnTo>
                    <a:pt x="10932" y="11576"/>
                  </a:lnTo>
                  <a:lnTo>
                    <a:pt x="10827" y="11384"/>
                  </a:lnTo>
                  <a:lnTo>
                    <a:pt x="10731" y="11173"/>
                  </a:lnTo>
                  <a:lnTo>
                    <a:pt x="10654" y="10952"/>
                  </a:lnTo>
                  <a:lnTo>
                    <a:pt x="10586" y="10702"/>
                  </a:lnTo>
                  <a:lnTo>
                    <a:pt x="10519" y="10433"/>
                  </a:lnTo>
                  <a:lnTo>
                    <a:pt x="10452" y="10136"/>
                  </a:lnTo>
                  <a:lnTo>
                    <a:pt x="10404" y="9799"/>
                  </a:lnTo>
                  <a:lnTo>
                    <a:pt x="10375" y="9617"/>
                  </a:lnTo>
                  <a:lnTo>
                    <a:pt x="10356" y="9405"/>
                  </a:lnTo>
                  <a:lnTo>
                    <a:pt x="10337" y="9175"/>
                  </a:lnTo>
                  <a:lnTo>
                    <a:pt x="10327" y="8925"/>
                  </a:lnTo>
                  <a:lnTo>
                    <a:pt x="10327" y="8397"/>
                  </a:lnTo>
                  <a:lnTo>
                    <a:pt x="10337" y="7820"/>
                  </a:lnTo>
                  <a:lnTo>
                    <a:pt x="10366" y="7215"/>
                  </a:lnTo>
                  <a:lnTo>
                    <a:pt x="10404" y="6600"/>
                  </a:lnTo>
                  <a:lnTo>
                    <a:pt x="10452" y="5986"/>
                  </a:lnTo>
                  <a:lnTo>
                    <a:pt x="10510" y="5390"/>
                  </a:lnTo>
                  <a:lnTo>
                    <a:pt x="10529" y="5121"/>
                  </a:lnTo>
                  <a:lnTo>
                    <a:pt x="10529" y="4842"/>
                  </a:lnTo>
                  <a:lnTo>
                    <a:pt x="10519" y="4574"/>
                  </a:lnTo>
                  <a:lnTo>
                    <a:pt x="10490" y="4305"/>
                  </a:lnTo>
                  <a:lnTo>
                    <a:pt x="10452" y="4036"/>
                  </a:lnTo>
                  <a:lnTo>
                    <a:pt x="10394" y="3776"/>
                  </a:lnTo>
                  <a:lnTo>
                    <a:pt x="10327" y="3526"/>
                  </a:lnTo>
                  <a:lnTo>
                    <a:pt x="10241" y="3277"/>
                  </a:lnTo>
                  <a:lnTo>
                    <a:pt x="10145" y="3037"/>
                  </a:lnTo>
                  <a:lnTo>
                    <a:pt x="10039" y="2796"/>
                  </a:lnTo>
                  <a:lnTo>
                    <a:pt x="9924" y="2566"/>
                  </a:lnTo>
                  <a:lnTo>
                    <a:pt x="9789" y="2345"/>
                  </a:lnTo>
                  <a:lnTo>
                    <a:pt x="9655" y="2124"/>
                  </a:lnTo>
                  <a:lnTo>
                    <a:pt x="9501" y="1922"/>
                  </a:lnTo>
                  <a:lnTo>
                    <a:pt x="9338" y="1720"/>
                  </a:lnTo>
                  <a:lnTo>
                    <a:pt x="9165" y="1528"/>
                  </a:lnTo>
                  <a:lnTo>
                    <a:pt x="8982" y="1346"/>
                  </a:lnTo>
                  <a:lnTo>
                    <a:pt x="8790" y="1173"/>
                  </a:lnTo>
                  <a:lnTo>
                    <a:pt x="8598" y="1010"/>
                  </a:lnTo>
                  <a:lnTo>
                    <a:pt x="8387" y="866"/>
                  </a:lnTo>
                  <a:lnTo>
                    <a:pt x="8166" y="721"/>
                  </a:lnTo>
                  <a:lnTo>
                    <a:pt x="7945" y="597"/>
                  </a:lnTo>
                  <a:lnTo>
                    <a:pt x="7714" y="472"/>
                  </a:lnTo>
                  <a:lnTo>
                    <a:pt x="7474" y="366"/>
                  </a:lnTo>
                  <a:lnTo>
                    <a:pt x="7234" y="280"/>
                  </a:lnTo>
                  <a:lnTo>
                    <a:pt x="6984" y="193"/>
                  </a:lnTo>
                  <a:lnTo>
                    <a:pt x="6725" y="126"/>
                  </a:lnTo>
                  <a:lnTo>
                    <a:pt x="6465" y="78"/>
                  </a:lnTo>
                  <a:lnTo>
                    <a:pt x="6196" y="39"/>
                  </a:lnTo>
                  <a:lnTo>
                    <a:pt x="5927" y="11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989837" y="2890429"/>
              <a:ext cx="682726" cy="217938"/>
            </a:xfrm>
            <a:custGeom>
              <a:avLst/>
              <a:gdLst/>
              <a:ahLst/>
              <a:cxnLst/>
              <a:rect l="l" t="t" r="r" b="b"/>
              <a:pathLst>
                <a:path w="11500" h="3671" extrusionOk="0">
                  <a:moveTo>
                    <a:pt x="1" y="1"/>
                  </a:moveTo>
                  <a:lnTo>
                    <a:pt x="875" y="3670"/>
                  </a:lnTo>
                  <a:lnTo>
                    <a:pt x="1710" y="3603"/>
                  </a:lnTo>
                  <a:lnTo>
                    <a:pt x="2575" y="3507"/>
                  </a:lnTo>
                  <a:lnTo>
                    <a:pt x="3007" y="3449"/>
                  </a:lnTo>
                  <a:lnTo>
                    <a:pt x="3449" y="3382"/>
                  </a:lnTo>
                  <a:lnTo>
                    <a:pt x="3881" y="3315"/>
                  </a:lnTo>
                  <a:lnTo>
                    <a:pt x="4323" y="3238"/>
                  </a:lnTo>
                  <a:lnTo>
                    <a:pt x="4756" y="3142"/>
                  </a:lnTo>
                  <a:lnTo>
                    <a:pt x="5188" y="3046"/>
                  </a:lnTo>
                  <a:lnTo>
                    <a:pt x="5611" y="2931"/>
                  </a:lnTo>
                  <a:lnTo>
                    <a:pt x="6024" y="2806"/>
                  </a:lnTo>
                  <a:lnTo>
                    <a:pt x="6437" y="2671"/>
                  </a:lnTo>
                  <a:lnTo>
                    <a:pt x="6831" y="2518"/>
                  </a:lnTo>
                  <a:lnTo>
                    <a:pt x="7215" y="2354"/>
                  </a:lnTo>
                  <a:lnTo>
                    <a:pt x="7589" y="2172"/>
                  </a:lnTo>
                  <a:lnTo>
                    <a:pt x="7705" y="2210"/>
                  </a:lnTo>
                  <a:lnTo>
                    <a:pt x="8012" y="2306"/>
                  </a:lnTo>
                  <a:lnTo>
                    <a:pt x="8483" y="2431"/>
                  </a:lnTo>
                  <a:lnTo>
                    <a:pt x="8752" y="2498"/>
                  </a:lnTo>
                  <a:lnTo>
                    <a:pt x="9050" y="2556"/>
                  </a:lnTo>
                  <a:lnTo>
                    <a:pt x="9367" y="2623"/>
                  </a:lnTo>
                  <a:lnTo>
                    <a:pt x="9684" y="2671"/>
                  </a:lnTo>
                  <a:lnTo>
                    <a:pt x="10010" y="2710"/>
                  </a:lnTo>
                  <a:lnTo>
                    <a:pt x="10337" y="2739"/>
                  </a:lnTo>
                  <a:lnTo>
                    <a:pt x="10654" y="2748"/>
                  </a:lnTo>
                  <a:lnTo>
                    <a:pt x="10808" y="2748"/>
                  </a:lnTo>
                  <a:lnTo>
                    <a:pt x="10952" y="2739"/>
                  </a:lnTo>
                  <a:lnTo>
                    <a:pt x="11096" y="2719"/>
                  </a:lnTo>
                  <a:lnTo>
                    <a:pt x="11240" y="2700"/>
                  </a:lnTo>
                  <a:lnTo>
                    <a:pt x="11374" y="2671"/>
                  </a:lnTo>
                  <a:lnTo>
                    <a:pt x="11499" y="2643"/>
                  </a:lnTo>
                  <a:lnTo>
                    <a:pt x="10539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714970" y="1803493"/>
              <a:ext cx="1036853" cy="1326567"/>
            </a:xfrm>
            <a:custGeom>
              <a:avLst/>
              <a:gdLst/>
              <a:ahLst/>
              <a:cxnLst/>
              <a:rect l="l" t="t" r="r" b="b"/>
              <a:pathLst>
                <a:path w="17465" h="22345" extrusionOk="0">
                  <a:moveTo>
                    <a:pt x="5140" y="0"/>
                  </a:moveTo>
                  <a:lnTo>
                    <a:pt x="5063" y="20"/>
                  </a:lnTo>
                  <a:lnTo>
                    <a:pt x="4727" y="106"/>
                  </a:lnTo>
                  <a:lnTo>
                    <a:pt x="4169" y="250"/>
                  </a:lnTo>
                  <a:lnTo>
                    <a:pt x="3439" y="452"/>
                  </a:lnTo>
                  <a:lnTo>
                    <a:pt x="2584" y="711"/>
                  </a:lnTo>
                  <a:lnTo>
                    <a:pt x="2037" y="894"/>
                  </a:lnTo>
                  <a:lnTo>
                    <a:pt x="1806" y="980"/>
                  </a:lnTo>
                  <a:lnTo>
                    <a:pt x="1595" y="1067"/>
                  </a:lnTo>
                  <a:lnTo>
                    <a:pt x="1393" y="1182"/>
                  </a:lnTo>
                  <a:lnTo>
                    <a:pt x="1211" y="1297"/>
                  </a:lnTo>
                  <a:lnTo>
                    <a:pt x="1047" y="1422"/>
                  </a:lnTo>
                  <a:lnTo>
                    <a:pt x="884" y="1557"/>
                  </a:lnTo>
                  <a:lnTo>
                    <a:pt x="750" y="1701"/>
                  </a:lnTo>
                  <a:lnTo>
                    <a:pt x="615" y="1854"/>
                  </a:lnTo>
                  <a:lnTo>
                    <a:pt x="500" y="2008"/>
                  </a:lnTo>
                  <a:lnTo>
                    <a:pt x="404" y="2181"/>
                  </a:lnTo>
                  <a:lnTo>
                    <a:pt x="308" y="2354"/>
                  </a:lnTo>
                  <a:lnTo>
                    <a:pt x="231" y="2536"/>
                  </a:lnTo>
                  <a:lnTo>
                    <a:pt x="164" y="2719"/>
                  </a:lnTo>
                  <a:lnTo>
                    <a:pt x="116" y="2921"/>
                  </a:lnTo>
                  <a:lnTo>
                    <a:pt x="68" y="3113"/>
                  </a:lnTo>
                  <a:lnTo>
                    <a:pt x="39" y="3324"/>
                  </a:lnTo>
                  <a:lnTo>
                    <a:pt x="20" y="3526"/>
                  </a:lnTo>
                  <a:lnTo>
                    <a:pt x="10" y="3747"/>
                  </a:lnTo>
                  <a:lnTo>
                    <a:pt x="0" y="3958"/>
                  </a:lnTo>
                  <a:lnTo>
                    <a:pt x="10" y="4179"/>
                  </a:lnTo>
                  <a:lnTo>
                    <a:pt x="29" y="4410"/>
                  </a:lnTo>
                  <a:lnTo>
                    <a:pt x="58" y="4631"/>
                  </a:lnTo>
                  <a:lnTo>
                    <a:pt x="87" y="4861"/>
                  </a:lnTo>
                  <a:lnTo>
                    <a:pt x="135" y="5092"/>
                  </a:lnTo>
                  <a:lnTo>
                    <a:pt x="183" y="5322"/>
                  </a:lnTo>
                  <a:lnTo>
                    <a:pt x="241" y="5562"/>
                  </a:lnTo>
                  <a:lnTo>
                    <a:pt x="308" y="5793"/>
                  </a:lnTo>
                  <a:lnTo>
                    <a:pt x="375" y="6033"/>
                  </a:lnTo>
                  <a:lnTo>
                    <a:pt x="461" y="6264"/>
                  </a:lnTo>
                  <a:lnTo>
                    <a:pt x="538" y="6494"/>
                  </a:lnTo>
                  <a:lnTo>
                    <a:pt x="730" y="6955"/>
                  </a:lnTo>
                  <a:lnTo>
                    <a:pt x="913" y="7388"/>
                  </a:lnTo>
                  <a:lnTo>
                    <a:pt x="1086" y="7820"/>
                  </a:lnTo>
                  <a:lnTo>
                    <a:pt x="1249" y="8252"/>
                  </a:lnTo>
                  <a:lnTo>
                    <a:pt x="1412" y="8694"/>
                  </a:lnTo>
                  <a:lnTo>
                    <a:pt x="1499" y="8934"/>
                  </a:lnTo>
                  <a:lnTo>
                    <a:pt x="1633" y="9290"/>
                  </a:lnTo>
                  <a:lnTo>
                    <a:pt x="1758" y="9635"/>
                  </a:lnTo>
                  <a:lnTo>
                    <a:pt x="1883" y="9972"/>
                  </a:lnTo>
                  <a:lnTo>
                    <a:pt x="2133" y="10606"/>
                  </a:lnTo>
                  <a:lnTo>
                    <a:pt x="2392" y="11220"/>
                  </a:lnTo>
                  <a:lnTo>
                    <a:pt x="2652" y="11806"/>
                  </a:lnTo>
                  <a:lnTo>
                    <a:pt x="2911" y="12402"/>
                  </a:lnTo>
                  <a:lnTo>
                    <a:pt x="3161" y="12998"/>
                  </a:lnTo>
                  <a:lnTo>
                    <a:pt x="3411" y="13622"/>
                  </a:lnTo>
                  <a:lnTo>
                    <a:pt x="3526" y="13949"/>
                  </a:lnTo>
                  <a:lnTo>
                    <a:pt x="3651" y="14285"/>
                  </a:lnTo>
                  <a:lnTo>
                    <a:pt x="3718" y="14583"/>
                  </a:lnTo>
                  <a:lnTo>
                    <a:pt x="3776" y="14880"/>
                  </a:lnTo>
                  <a:lnTo>
                    <a:pt x="3814" y="15178"/>
                  </a:lnTo>
                  <a:lnTo>
                    <a:pt x="3843" y="15476"/>
                  </a:lnTo>
                  <a:lnTo>
                    <a:pt x="3900" y="16072"/>
                  </a:lnTo>
                  <a:lnTo>
                    <a:pt x="3929" y="16360"/>
                  </a:lnTo>
                  <a:lnTo>
                    <a:pt x="3968" y="16648"/>
                  </a:lnTo>
                  <a:lnTo>
                    <a:pt x="3920" y="17244"/>
                  </a:lnTo>
                  <a:lnTo>
                    <a:pt x="3862" y="17906"/>
                  </a:lnTo>
                  <a:lnTo>
                    <a:pt x="3776" y="18723"/>
                  </a:lnTo>
                  <a:lnTo>
                    <a:pt x="3728" y="19174"/>
                  </a:lnTo>
                  <a:lnTo>
                    <a:pt x="3670" y="19635"/>
                  </a:lnTo>
                  <a:lnTo>
                    <a:pt x="3593" y="20106"/>
                  </a:lnTo>
                  <a:lnTo>
                    <a:pt x="3516" y="20586"/>
                  </a:lnTo>
                  <a:lnTo>
                    <a:pt x="3430" y="21048"/>
                  </a:lnTo>
                  <a:lnTo>
                    <a:pt x="3334" y="21509"/>
                  </a:lnTo>
                  <a:lnTo>
                    <a:pt x="3228" y="21941"/>
                  </a:lnTo>
                  <a:lnTo>
                    <a:pt x="3122" y="22344"/>
                  </a:lnTo>
                  <a:lnTo>
                    <a:pt x="3401" y="22335"/>
                  </a:lnTo>
                  <a:lnTo>
                    <a:pt x="3718" y="22316"/>
                  </a:lnTo>
                  <a:lnTo>
                    <a:pt x="4150" y="22277"/>
                  </a:lnTo>
                  <a:lnTo>
                    <a:pt x="4669" y="22239"/>
                  </a:lnTo>
                  <a:lnTo>
                    <a:pt x="5265" y="22162"/>
                  </a:lnTo>
                  <a:lnTo>
                    <a:pt x="5927" y="22075"/>
                  </a:lnTo>
                  <a:lnTo>
                    <a:pt x="6273" y="22018"/>
                  </a:lnTo>
                  <a:lnTo>
                    <a:pt x="6619" y="21951"/>
                  </a:lnTo>
                  <a:lnTo>
                    <a:pt x="6984" y="21883"/>
                  </a:lnTo>
                  <a:lnTo>
                    <a:pt x="7349" y="21806"/>
                  </a:lnTo>
                  <a:lnTo>
                    <a:pt x="7724" y="21710"/>
                  </a:lnTo>
                  <a:lnTo>
                    <a:pt x="8098" y="21614"/>
                  </a:lnTo>
                  <a:lnTo>
                    <a:pt x="8473" y="21509"/>
                  </a:lnTo>
                  <a:lnTo>
                    <a:pt x="8848" y="21393"/>
                  </a:lnTo>
                  <a:lnTo>
                    <a:pt x="9213" y="21259"/>
                  </a:lnTo>
                  <a:lnTo>
                    <a:pt x="9578" y="21124"/>
                  </a:lnTo>
                  <a:lnTo>
                    <a:pt x="9933" y="20971"/>
                  </a:lnTo>
                  <a:lnTo>
                    <a:pt x="10279" y="20807"/>
                  </a:lnTo>
                  <a:lnTo>
                    <a:pt x="10615" y="20634"/>
                  </a:lnTo>
                  <a:lnTo>
                    <a:pt x="10942" y="20452"/>
                  </a:lnTo>
                  <a:lnTo>
                    <a:pt x="11249" y="20250"/>
                  </a:lnTo>
                  <a:lnTo>
                    <a:pt x="11537" y="20029"/>
                  </a:lnTo>
                  <a:lnTo>
                    <a:pt x="11672" y="19924"/>
                  </a:lnTo>
                  <a:lnTo>
                    <a:pt x="11806" y="19799"/>
                  </a:lnTo>
                  <a:lnTo>
                    <a:pt x="11941" y="19683"/>
                  </a:lnTo>
                  <a:lnTo>
                    <a:pt x="12066" y="19559"/>
                  </a:lnTo>
                  <a:lnTo>
                    <a:pt x="12325" y="19760"/>
                  </a:lnTo>
                  <a:lnTo>
                    <a:pt x="12584" y="19943"/>
                  </a:lnTo>
                  <a:lnTo>
                    <a:pt x="12853" y="20116"/>
                  </a:lnTo>
                  <a:lnTo>
                    <a:pt x="13132" y="20260"/>
                  </a:lnTo>
                  <a:lnTo>
                    <a:pt x="13420" y="20394"/>
                  </a:lnTo>
                  <a:lnTo>
                    <a:pt x="13708" y="20510"/>
                  </a:lnTo>
                  <a:lnTo>
                    <a:pt x="14016" y="20615"/>
                  </a:lnTo>
                  <a:lnTo>
                    <a:pt x="14333" y="20711"/>
                  </a:lnTo>
                  <a:lnTo>
                    <a:pt x="14669" y="20788"/>
                  </a:lnTo>
                  <a:lnTo>
                    <a:pt x="15015" y="20855"/>
                  </a:lnTo>
                  <a:lnTo>
                    <a:pt x="15370" y="20903"/>
                  </a:lnTo>
                  <a:lnTo>
                    <a:pt x="15755" y="20952"/>
                  </a:lnTo>
                  <a:lnTo>
                    <a:pt x="16148" y="20980"/>
                  </a:lnTo>
                  <a:lnTo>
                    <a:pt x="16571" y="21009"/>
                  </a:lnTo>
                  <a:lnTo>
                    <a:pt x="17003" y="21019"/>
                  </a:lnTo>
                  <a:lnTo>
                    <a:pt x="17464" y="21028"/>
                  </a:lnTo>
                  <a:lnTo>
                    <a:pt x="17359" y="20817"/>
                  </a:lnTo>
                  <a:lnTo>
                    <a:pt x="17243" y="20558"/>
                  </a:lnTo>
                  <a:lnTo>
                    <a:pt x="17099" y="20202"/>
                  </a:lnTo>
                  <a:lnTo>
                    <a:pt x="16917" y="19741"/>
                  </a:lnTo>
                  <a:lnTo>
                    <a:pt x="16725" y="19194"/>
                  </a:lnTo>
                  <a:lnTo>
                    <a:pt x="16629" y="18877"/>
                  </a:lnTo>
                  <a:lnTo>
                    <a:pt x="16523" y="18540"/>
                  </a:lnTo>
                  <a:lnTo>
                    <a:pt x="16427" y="18175"/>
                  </a:lnTo>
                  <a:lnTo>
                    <a:pt x="16321" y="17791"/>
                  </a:lnTo>
                  <a:lnTo>
                    <a:pt x="16196" y="17253"/>
                  </a:lnTo>
                  <a:lnTo>
                    <a:pt x="16072" y="16667"/>
                  </a:lnTo>
                  <a:lnTo>
                    <a:pt x="15966" y="16091"/>
                  </a:lnTo>
                  <a:lnTo>
                    <a:pt x="15860" y="15476"/>
                  </a:lnTo>
                  <a:lnTo>
                    <a:pt x="15774" y="14832"/>
                  </a:lnTo>
                  <a:lnTo>
                    <a:pt x="15697" y="14150"/>
                  </a:lnTo>
                  <a:lnTo>
                    <a:pt x="15639" y="13804"/>
                  </a:lnTo>
                  <a:lnTo>
                    <a:pt x="15601" y="13497"/>
                  </a:lnTo>
                  <a:lnTo>
                    <a:pt x="15591" y="13363"/>
                  </a:lnTo>
                  <a:lnTo>
                    <a:pt x="15582" y="13343"/>
                  </a:lnTo>
                  <a:lnTo>
                    <a:pt x="15697" y="13228"/>
                  </a:lnTo>
                  <a:lnTo>
                    <a:pt x="15841" y="13055"/>
                  </a:lnTo>
                  <a:lnTo>
                    <a:pt x="16043" y="12796"/>
                  </a:lnTo>
                  <a:lnTo>
                    <a:pt x="16273" y="12460"/>
                  </a:lnTo>
                  <a:lnTo>
                    <a:pt x="16398" y="12267"/>
                  </a:lnTo>
                  <a:lnTo>
                    <a:pt x="16523" y="12066"/>
                  </a:lnTo>
                  <a:lnTo>
                    <a:pt x="16648" y="11854"/>
                  </a:lnTo>
                  <a:lnTo>
                    <a:pt x="16763" y="11643"/>
                  </a:lnTo>
                  <a:lnTo>
                    <a:pt x="16878" y="11413"/>
                  </a:lnTo>
                  <a:lnTo>
                    <a:pt x="16975" y="11192"/>
                  </a:lnTo>
                  <a:lnTo>
                    <a:pt x="17061" y="10971"/>
                  </a:lnTo>
                  <a:lnTo>
                    <a:pt x="17138" y="10750"/>
                  </a:lnTo>
                  <a:lnTo>
                    <a:pt x="17195" y="10529"/>
                  </a:lnTo>
                  <a:lnTo>
                    <a:pt x="17224" y="10317"/>
                  </a:lnTo>
                  <a:lnTo>
                    <a:pt x="17234" y="10096"/>
                  </a:lnTo>
                  <a:lnTo>
                    <a:pt x="17234" y="9876"/>
                  </a:lnTo>
                  <a:lnTo>
                    <a:pt x="17215" y="9664"/>
                  </a:lnTo>
                  <a:lnTo>
                    <a:pt x="17176" y="9453"/>
                  </a:lnTo>
                  <a:lnTo>
                    <a:pt x="17119" y="9242"/>
                  </a:lnTo>
                  <a:lnTo>
                    <a:pt x="17051" y="9021"/>
                  </a:lnTo>
                  <a:lnTo>
                    <a:pt x="16975" y="8800"/>
                  </a:lnTo>
                  <a:lnTo>
                    <a:pt x="16888" y="8579"/>
                  </a:lnTo>
                  <a:lnTo>
                    <a:pt x="16686" y="8098"/>
                  </a:lnTo>
                  <a:lnTo>
                    <a:pt x="16465" y="7570"/>
                  </a:lnTo>
                  <a:lnTo>
                    <a:pt x="16350" y="7282"/>
                  </a:lnTo>
                  <a:lnTo>
                    <a:pt x="16235" y="6974"/>
                  </a:lnTo>
                  <a:lnTo>
                    <a:pt x="16110" y="6648"/>
                  </a:lnTo>
                  <a:lnTo>
                    <a:pt x="15995" y="6302"/>
                  </a:lnTo>
                  <a:lnTo>
                    <a:pt x="15851" y="5822"/>
                  </a:lnTo>
                  <a:lnTo>
                    <a:pt x="15716" y="5341"/>
                  </a:lnTo>
                  <a:lnTo>
                    <a:pt x="15610" y="4900"/>
                  </a:lnTo>
                  <a:lnTo>
                    <a:pt x="15514" y="4458"/>
                  </a:lnTo>
                  <a:lnTo>
                    <a:pt x="15505" y="4429"/>
                  </a:lnTo>
                  <a:lnTo>
                    <a:pt x="15486" y="4333"/>
                  </a:lnTo>
                  <a:lnTo>
                    <a:pt x="15380" y="3689"/>
                  </a:lnTo>
                  <a:lnTo>
                    <a:pt x="15293" y="3094"/>
                  </a:lnTo>
                  <a:lnTo>
                    <a:pt x="15197" y="2546"/>
                  </a:lnTo>
                  <a:lnTo>
                    <a:pt x="15149" y="2296"/>
                  </a:lnTo>
                  <a:lnTo>
                    <a:pt x="15092" y="2056"/>
                  </a:lnTo>
                  <a:lnTo>
                    <a:pt x="15024" y="1835"/>
                  </a:lnTo>
                  <a:lnTo>
                    <a:pt x="14948" y="1633"/>
                  </a:lnTo>
                  <a:lnTo>
                    <a:pt x="14852" y="1451"/>
                  </a:lnTo>
                  <a:lnTo>
                    <a:pt x="14804" y="1364"/>
                  </a:lnTo>
                  <a:lnTo>
                    <a:pt x="14755" y="1288"/>
                  </a:lnTo>
                  <a:lnTo>
                    <a:pt x="14688" y="1211"/>
                  </a:lnTo>
                  <a:lnTo>
                    <a:pt x="14631" y="1143"/>
                  </a:lnTo>
                  <a:lnTo>
                    <a:pt x="14563" y="1086"/>
                  </a:lnTo>
                  <a:lnTo>
                    <a:pt x="14487" y="1028"/>
                  </a:lnTo>
                  <a:lnTo>
                    <a:pt x="14410" y="980"/>
                  </a:lnTo>
                  <a:lnTo>
                    <a:pt x="14333" y="932"/>
                  </a:lnTo>
                  <a:lnTo>
                    <a:pt x="14237" y="894"/>
                  </a:lnTo>
                  <a:lnTo>
                    <a:pt x="14141" y="865"/>
                  </a:lnTo>
                  <a:lnTo>
                    <a:pt x="13987" y="817"/>
                  </a:lnTo>
                  <a:lnTo>
                    <a:pt x="13833" y="788"/>
                  </a:lnTo>
                  <a:lnTo>
                    <a:pt x="13564" y="740"/>
                  </a:lnTo>
                  <a:lnTo>
                    <a:pt x="13295" y="711"/>
                  </a:lnTo>
                  <a:lnTo>
                    <a:pt x="13151" y="682"/>
                  </a:lnTo>
                  <a:lnTo>
                    <a:pt x="12998" y="654"/>
                  </a:lnTo>
                  <a:lnTo>
                    <a:pt x="12796" y="625"/>
                  </a:lnTo>
                  <a:lnTo>
                    <a:pt x="12575" y="596"/>
                  </a:lnTo>
                  <a:lnTo>
                    <a:pt x="12325" y="577"/>
                  </a:lnTo>
                  <a:lnTo>
                    <a:pt x="12075" y="558"/>
                  </a:lnTo>
                  <a:lnTo>
                    <a:pt x="11528" y="529"/>
                  </a:lnTo>
                  <a:lnTo>
                    <a:pt x="11249" y="509"/>
                  </a:lnTo>
                  <a:lnTo>
                    <a:pt x="10961" y="481"/>
                  </a:lnTo>
                  <a:lnTo>
                    <a:pt x="10462" y="442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1365093" y="2214663"/>
              <a:ext cx="35383" cy="3544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41" y="0"/>
                  </a:moveTo>
                  <a:lnTo>
                    <a:pt x="183" y="20"/>
                  </a:lnTo>
                  <a:lnTo>
                    <a:pt x="135" y="48"/>
                  </a:lnTo>
                  <a:lnTo>
                    <a:pt x="87" y="87"/>
                  </a:lnTo>
                  <a:lnTo>
                    <a:pt x="48" y="125"/>
                  </a:lnTo>
                  <a:lnTo>
                    <a:pt x="20" y="183"/>
                  </a:lnTo>
                  <a:lnTo>
                    <a:pt x="0" y="231"/>
                  </a:lnTo>
                  <a:lnTo>
                    <a:pt x="0" y="298"/>
                  </a:lnTo>
                  <a:lnTo>
                    <a:pt x="0" y="356"/>
                  </a:lnTo>
                  <a:lnTo>
                    <a:pt x="20" y="413"/>
                  </a:lnTo>
                  <a:lnTo>
                    <a:pt x="48" y="462"/>
                  </a:lnTo>
                  <a:lnTo>
                    <a:pt x="87" y="510"/>
                  </a:lnTo>
                  <a:lnTo>
                    <a:pt x="135" y="538"/>
                  </a:lnTo>
                  <a:lnTo>
                    <a:pt x="183" y="567"/>
                  </a:lnTo>
                  <a:lnTo>
                    <a:pt x="241" y="586"/>
                  </a:lnTo>
                  <a:lnTo>
                    <a:pt x="298" y="596"/>
                  </a:lnTo>
                  <a:lnTo>
                    <a:pt x="356" y="586"/>
                  </a:lnTo>
                  <a:lnTo>
                    <a:pt x="413" y="567"/>
                  </a:lnTo>
                  <a:lnTo>
                    <a:pt x="462" y="538"/>
                  </a:lnTo>
                  <a:lnTo>
                    <a:pt x="510" y="510"/>
                  </a:lnTo>
                  <a:lnTo>
                    <a:pt x="548" y="462"/>
                  </a:lnTo>
                  <a:lnTo>
                    <a:pt x="577" y="413"/>
                  </a:lnTo>
                  <a:lnTo>
                    <a:pt x="586" y="356"/>
                  </a:lnTo>
                  <a:lnTo>
                    <a:pt x="596" y="298"/>
                  </a:lnTo>
                  <a:lnTo>
                    <a:pt x="586" y="231"/>
                  </a:lnTo>
                  <a:lnTo>
                    <a:pt x="577" y="183"/>
                  </a:lnTo>
                  <a:lnTo>
                    <a:pt x="548" y="125"/>
                  </a:lnTo>
                  <a:lnTo>
                    <a:pt x="510" y="87"/>
                  </a:lnTo>
                  <a:lnTo>
                    <a:pt x="462" y="48"/>
                  </a:lnTo>
                  <a:lnTo>
                    <a:pt x="413" y="20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1391333" y="2371509"/>
              <a:ext cx="35383" cy="353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lnTo>
                    <a:pt x="240" y="10"/>
                  </a:lnTo>
                  <a:lnTo>
                    <a:pt x="183" y="19"/>
                  </a:lnTo>
                  <a:lnTo>
                    <a:pt x="135" y="48"/>
                  </a:lnTo>
                  <a:lnTo>
                    <a:pt x="87" y="87"/>
                  </a:lnTo>
                  <a:lnTo>
                    <a:pt x="48" y="135"/>
                  </a:lnTo>
                  <a:lnTo>
                    <a:pt x="20" y="183"/>
                  </a:lnTo>
                  <a:lnTo>
                    <a:pt x="10" y="240"/>
                  </a:lnTo>
                  <a:lnTo>
                    <a:pt x="0" y="298"/>
                  </a:lnTo>
                  <a:lnTo>
                    <a:pt x="10" y="356"/>
                  </a:lnTo>
                  <a:lnTo>
                    <a:pt x="20" y="413"/>
                  </a:lnTo>
                  <a:lnTo>
                    <a:pt x="48" y="461"/>
                  </a:lnTo>
                  <a:lnTo>
                    <a:pt x="87" y="509"/>
                  </a:lnTo>
                  <a:lnTo>
                    <a:pt x="135" y="548"/>
                  </a:lnTo>
                  <a:lnTo>
                    <a:pt x="183" y="577"/>
                  </a:lnTo>
                  <a:lnTo>
                    <a:pt x="240" y="596"/>
                  </a:lnTo>
                  <a:lnTo>
                    <a:pt x="356" y="596"/>
                  </a:lnTo>
                  <a:lnTo>
                    <a:pt x="413" y="577"/>
                  </a:lnTo>
                  <a:lnTo>
                    <a:pt x="471" y="548"/>
                  </a:lnTo>
                  <a:lnTo>
                    <a:pt x="509" y="509"/>
                  </a:lnTo>
                  <a:lnTo>
                    <a:pt x="548" y="461"/>
                  </a:lnTo>
                  <a:lnTo>
                    <a:pt x="577" y="413"/>
                  </a:lnTo>
                  <a:lnTo>
                    <a:pt x="596" y="356"/>
                  </a:lnTo>
                  <a:lnTo>
                    <a:pt x="596" y="298"/>
                  </a:lnTo>
                  <a:lnTo>
                    <a:pt x="596" y="240"/>
                  </a:lnTo>
                  <a:lnTo>
                    <a:pt x="577" y="183"/>
                  </a:lnTo>
                  <a:lnTo>
                    <a:pt x="548" y="135"/>
                  </a:lnTo>
                  <a:lnTo>
                    <a:pt x="509" y="87"/>
                  </a:lnTo>
                  <a:lnTo>
                    <a:pt x="471" y="48"/>
                  </a:lnTo>
                  <a:lnTo>
                    <a:pt x="413" y="19"/>
                  </a:lnTo>
                  <a:lnTo>
                    <a:pt x="356" y="1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407302" y="2531145"/>
              <a:ext cx="35383" cy="3544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lnTo>
                    <a:pt x="240" y="10"/>
                  </a:lnTo>
                  <a:lnTo>
                    <a:pt x="183" y="20"/>
                  </a:lnTo>
                  <a:lnTo>
                    <a:pt x="135" y="49"/>
                  </a:lnTo>
                  <a:lnTo>
                    <a:pt x="87" y="87"/>
                  </a:lnTo>
                  <a:lnTo>
                    <a:pt x="48" y="135"/>
                  </a:lnTo>
                  <a:lnTo>
                    <a:pt x="19" y="183"/>
                  </a:lnTo>
                  <a:lnTo>
                    <a:pt x="10" y="241"/>
                  </a:lnTo>
                  <a:lnTo>
                    <a:pt x="0" y="299"/>
                  </a:lnTo>
                  <a:lnTo>
                    <a:pt x="10" y="356"/>
                  </a:lnTo>
                  <a:lnTo>
                    <a:pt x="19" y="414"/>
                  </a:lnTo>
                  <a:lnTo>
                    <a:pt x="48" y="462"/>
                  </a:lnTo>
                  <a:lnTo>
                    <a:pt x="87" y="510"/>
                  </a:lnTo>
                  <a:lnTo>
                    <a:pt x="135" y="548"/>
                  </a:lnTo>
                  <a:lnTo>
                    <a:pt x="183" y="577"/>
                  </a:lnTo>
                  <a:lnTo>
                    <a:pt x="240" y="596"/>
                  </a:lnTo>
                  <a:lnTo>
                    <a:pt x="356" y="596"/>
                  </a:lnTo>
                  <a:lnTo>
                    <a:pt x="413" y="577"/>
                  </a:lnTo>
                  <a:lnTo>
                    <a:pt x="461" y="548"/>
                  </a:lnTo>
                  <a:lnTo>
                    <a:pt x="509" y="510"/>
                  </a:lnTo>
                  <a:lnTo>
                    <a:pt x="548" y="462"/>
                  </a:lnTo>
                  <a:lnTo>
                    <a:pt x="577" y="414"/>
                  </a:lnTo>
                  <a:lnTo>
                    <a:pt x="586" y="356"/>
                  </a:lnTo>
                  <a:lnTo>
                    <a:pt x="596" y="299"/>
                  </a:lnTo>
                  <a:lnTo>
                    <a:pt x="586" y="241"/>
                  </a:lnTo>
                  <a:lnTo>
                    <a:pt x="577" y="183"/>
                  </a:lnTo>
                  <a:lnTo>
                    <a:pt x="548" y="135"/>
                  </a:lnTo>
                  <a:lnTo>
                    <a:pt x="509" y="87"/>
                  </a:lnTo>
                  <a:lnTo>
                    <a:pt x="461" y="49"/>
                  </a:lnTo>
                  <a:lnTo>
                    <a:pt x="413" y="20"/>
                  </a:lnTo>
                  <a:lnTo>
                    <a:pt x="356" y="1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414129" y="2695411"/>
              <a:ext cx="35442" cy="3544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0"/>
                  </a:moveTo>
                  <a:lnTo>
                    <a:pt x="241" y="10"/>
                  </a:lnTo>
                  <a:lnTo>
                    <a:pt x="183" y="20"/>
                  </a:lnTo>
                  <a:lnTo>
                    <a:pt x="135" y="48"/>
                  </a:lnTo>
                  <a:lnTo>
                    <a:pt x="87" y="87"/>
                  </a:lnTo>
                  <a:lnTo>
                    <a:pt x="49" y="135"/>
                  </a:lnTo>
                  <a:lnTo>
                    <a:pt x="20" y="183"/>
                  </a:lnTo>
                  <a:lnTo>
                    <a:pt x="1" y="241"/>
                  </a:lnTo>
                  <a:lnTo>
                    <a:pt x="1" y="298"/>
                  </a:lnTo>
                  <a:lnTo>
                    <a:pt x="1" y="356"/>
                  </a:lnTo>
                  <a:lnTo>
                    <a:pt x="20" y="414"/>
                  </a:lnTo>
                  <a:lnTo>
                    <a:pt x="49" y="462"/>
                  </a:lnTo>
                  <a:lnTo>
                    <a:pt x="87" y="510"/>
                  </a:lnTo>
                  <a:lnTo>
                    <a:pt x="135" y="548"/>
                  </a:lnTo>
                  <a:lnTo>
                    <a:pt x="183" y="577"/>
                  </a:lnTo>
                  <a:lnTo>
                    <a:pt x="241" y="596"/>
                  </a:lnTo>
                  <a:lnTo>
                    <a:pt x="356" y="596"/>
                  </a:lnTo>
                  <a:lnTo>
                    <a:pt x="414" y="577"/>
                  </a:lnTo>
                  <a:lnTo>
                    <a:pt x="462" y="548"/>
                  </a:lnTo>
                  <a:lnTo>
                    <a:pt x="510" y="510"/>
                  </a:lnTo>
                  <a:lnTo>
                    <a:pt x="548" y="462"/>
                  </a:lnTo>
                  <a:lnTo>
                    <a:pt x="577" y="414"/>
                  </a:lnTo>
                  <a:lnTo>
                    <a:pt x="587" y="356"/>
                  </a:lnTo>
                  <a:lnTo>
                    <a:pt x="596" y="298"/>
                  </a:lnTo>
                  <a:lnTo>
                    <a:pt x="587" y="241"/>
                  </a:lnTo>
                  <a:lnTo>
                    <a:pt x="577" y="183"/>
                  </a:lnTo>
                  <a:lnTo>
                    <a:pt x="548" y="135"/>
                  </a:lnTo>
                  <a:lnTo>
                    <a:pt x="510" y="87"/>
                  </a:lnTo>
                  <a:lnTo>
                    <a:pt x="462" y="48"/>
                  </a:lnTo>
                  <a:lnTo>
                    <a:pt x="414" y="20"/>
                  </a:lnTo>
                  <a:lnTo>
                    <a:pt x="356" y="1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413001" y="2866505"/>
              <a:ext cx="35977" cy="35383"/>
            </a:xfrm>
            <a:custGeom>
              <a:avLst/>
              <a:gdLst/>
              <a:ahLst/>
              <a:cxnLst/>
              <a:rect l="l" t="t" r="r" b="b"/>
              <a:pathLst>
                <a:path w="606" h="596" extrusionOk="0">
                  <a:moveTo>
                    <a:pt x="241" y="0"/>
                  </a:moveTo>
                  <a:lnTo>
                    <a:pt x="183" y="20"/>
                  </a:lnTo>
                  <a:lnTo>
                    <a:pt x="135" y="48"/>
                  </a:lnTo>
                  <a:lnTo>
                    <a:pt x="96" y="87"/>
                  </a:lnTo>
                  <a:lnTo>
                    <a:pt x="58" y="125"/>
                  </a:lnTo>
                  <a:lnTo>
                    <a:pt x="29" y="183"/>
                  </a:lnTo>
                  <a:lnTo>
                    <a:pt x="10" y="231"/>
                  </a:lnTo>
                  <a:lnTo>
                    <a:pt x="0" y="298"/>
                  </a:lnTo>
                  <a:lnTo>
                    <a:pt x="10" y="356"/>
                  </a:lnTo>
                  <a:lnTo>
                    <a:pt x="29" y="413"/>
                  </a:lnTo>
                  <a:lnTo>
                    <a:pt x="58" y="461"/>
                  </a:lnTo>
                  <a:lnTo>
                    <a:pt x="96" y="509"/>
                  </a:lnTo>
                  <a:lnTo>
                    <a:pt x="135" y="538"/>
                  </a:lnTo>
                  <a:lnTo>
                    <a:pt x="183" y="567"/>
                  </a:lnTo>
                  <a:lnTo>
                    <a:pt x="241" y="586"/>
                  </a:lnTo>
                  <a:lnTo>
                    <a:pt x="308" y="596"/>
                  </a:lnTo>
                  <a:lnTo>
                    <a:pt x="365" y="586"/>
                  </a:lnTo>
                  <a:lnTo>
                    <a:pt x="423" y="567"/>
                  </a:lnTo>
                  <a:lnTo>
                    <a:pt x="471" y="538"/>
                  </a:lnTo>
                  <a:lnTo>
                    <a:pt x="519" y="509"/>
                  </a:lnTo>
                  <a:lnTo>
                    <a:pt x="548" y="461"/>
                  </a:lnTo>
                  <a:lnTo>
                    <a:pt x="577" y="413"/>
                  </a:lnTo>
                  <a:lnTo>
                    <a:pt x="596" y="356"/>
                  </a:lnTo>
                  <a:lnTo>
                    <a:pt x="606" y="298"/>
                  </a:lnTo>
                  <a:lnTo>
                    <a:pt x="596" y="231"/>
                  </a:lnTo>
                  <a:lnTo>
                    <a:pt x="577" y="183"/>
                  </a:lnTo>
                  <a:lnTo>
                    <a:pt x="548" y="125"/>
                  </a:lnTo>
                  <a:lnTo>
                    <a:pt x="519" y="87"/>
                  </a:lnTo>
                  <a:lnTo>
                    <a:pt x="471" y="48"/>
                  </a:lnTo>
                  <a:lnTo>
                    <a:pt x="423" y="20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299493" y="1828011"/>
              <a:ext cx="116954" cy="351931"/>
            </a:xfrm>
            <a:custGeom>
              <a:avLst/>
              <a:gdLst/>
              <a:ahLst/>
              <a:cxnLst/>
              <a:rect l="l" t="t" r="r" b="b"/>
              <a:pathLst>
                <a:path w="1970" h="5928" extrusionOk="0">
                  <a:moveTo>
                    <a:pt x="414" y="0"/>
                  </a:moveTo>
                  <a:lnTo>
                    <a:pt x="193" y="10"/>
                  </a:lnTo>
                  <a:lnTo>
                    <a:pt x="1" y="20"/>
                  </a:lnTo>
                  <a:lnTo>
                    <a:pt x="30" y="500"/>
                  </a:lnTo>
                  <a:lnTo>
                    <a:pt x="78" y="999"/>
                  </a:lnTo>
                  <a:lnTo>
                    <a:pt x="145" y="1499"/>
                  </a:lnTo>
                  <a:lnTo>
                    <a:pt x="222" y="2008"/>
                  </a:lnTo>
                  <a:lnTo>
                    <a:pt x="299" y="2508"/>
                  </a:lnTo>
                  <a:lnTo>
                    <a:pt x="395" y="2998"/>
                  </a:lnTo>
                  <a:lnTo>
                    <a:pt x="491" y="3468"/>
                  </a:lnTo>
                  <a:lnTo>
                    <a:pt x="577" y="3920"/>
                  </a:lnTo>
                  <a:lnTo>
                    <a:pt x="769" y="4727"/>
                  </a:lnTo>
                  <a:lnTo>
                    <a:pt x="923" y="5361"/>
                  </a:lnTo>
                  <a:lnTo>
                    <a:pt x="1077" y="5927"/>
                  </a:lnTo>
                  <a:lnTo>
                    <a:pt x="1768" y="3891"/>
                  </a:lnTo>
                  <a:lnTo>
                    <a:pt x="1192" y="3315"/>
                  </a:lnTo>
                  <a:lnTo>
                    <a:pt x="1884" y="3170"/>
                  </a:lnTo>
                  <a:lnTo>
                    <a:pt x="1970" y="135"/>
                  </a:lnTo>
                  <a:lnTo>
                    <a:pt x="1816" y="96"/>
                  </a:lnTo>
                  <a:lnTo>
                    <a:pt x="1653" y="68"/>
                  </a:lnTo>
                  <a:lnTo>
                    <a:pt x="1490" y="39"/>
                  </a:lnTo>
                  <a:lnTo>
                    <a:pt x="1317" y="29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94019" y="1803493"/>
              <a:ext cx="469419" cy="376449"/>
            </a:xfrm>
            <a:custGeom>
              <a:avLst/>
              <a:gdLst/>
              <a:ahLst/>
              <a:cxnLst/>
              <a:rect l="l" t="t" r="r" b="b"/>
              <a:pathLst>
                <a:path w="7907" h="6341" extrusionOk="0">
                  <a:moveTo>
                    <a:pt x="2124" y="0"/>
                  </a:moveTo>
                  <a:lnTo>
                    <a:pt x="1" y="577"/>
                  </a:lnTo>
                  <a:lnTo>
                    <a:pt x="2489" y="3881"/>
                  </a:lnTo>
                  <a:lnTo>
                    <a:pt x="4352" y="3728"/>
                  </a:lnTo>
                  <a:lnTo>
                    <a:pt x="3699" y="5159"/>
                  </a:lnTo>
                  <a:lnTo>
                    <a:pt x="7907" y="6340"/>
                  </a:lnTo>
                  <a:lnTo>
                    <a:pt x="7695" y="6139"/>
                  </a:lnTo>
                  <a:lnTo>
                    <a:pt x="7138" y="5591"/>
                  </a:lnTo>
                  <a:lnTo>
                    <a:pt x="6341" y="4794"/>
                  </a:lnTo>
                  <a:lnTo>
                    <a:pt x="5889" y="4323"/>
                  </a:lnTo>
                  <a:lnTo>
                    <a:pt x="5419" y="3824"/>
                  </a:lnTo>
                  <a:lnTo>
                    <a:pt x="4948" y="3295"/>
                  </a:lnTo>
                  <a:lnTo>
                    <a:pt x="4477" y="2767"/>
                  </a:lnTo>
                  <a:lnTo>
                    <a:pt x="4035" y="2248"/>
                  </a:lnTo>
                  <a:lnTo>
                    <a:pt x="3632" y="1729"/>
                  </a:lnTo>
                  <a:lnTo>
                    <a:pt x="3440" y="1489"/>
                  </a:lnTo>
                  <a:lnTo>
                    <a:pt x="3276" y="1249"/>
                  </a:lnTo>
                  <a:lnTo>
                    <a:pt x="3113" y="1019"/>
                  </a:lnTo>
                  <a:lnTo>
                    <a:pt x="2979" y="798"/>
                  </a:lnTo>
                  <a:lnTo>
                    <a:pt x="2863" y="586"/>
                  </a:lnTo>
                  <a:lnTo>
                    <a:pt x="2767" y="394"/>
                  </a:lnTo>
                  <a:lnTo>
                    <a:pt x="2690" y="212"/>
                  </a:lnTo>
                  <a:lnTo>
                    <a:pt x="2642" y="4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041723" y="1818334"/>
              <a:ext cx="321712" cy="361607"/>
            </a:xfrm>
            <a:custGeom>
              <a:avLst/>
              <a:gdLst/>
              <a:ahLst/>
              <a:cxnLst/>
              <a:rect l="l" t="t" r="r" b="b"/>
              <a:pathLst>
                <a:path w="5419" h="6091" extrusionOk="0">
                  <a:moveTo>
                    <a:pt x="1" y="0"/>
                  </a:moveTo>
                  <a:lnTo>
                    <a:pt x="58" y="115"/>
                  </a:lnTo>
                  <a:lnTo>
                    <a:pt x="145" y="259"/>
                  </a:lnTo>
                  <a:lnTo>
                    <a:pt x="260" y="461"/>
                  </a:lnTo>
                  <a:lnTo>
                    <a:pt x="414" y="701"/>
                  </a:lnTo>
                  <a:lnTo>
                    <a:pt x="606" y="999"/>
                  </a:lnTo>
                  <a:lnTo>
                    <a:pt x="846" y="1345"/>
                  </a:lnTo>
                  <a:lnTo>
                    <a:pt x="1134" y="1729"/>
                  </a:lnTo>
                  <a:lnTo>
                    <a:pt x="1470" y="2152"/>
                  </a:lnTo>
                  <a:lnTo>
                    <a:pt x="1855" y="2623"/>
                  </a:lnTo>
                  <a:lnTo>
                    <a:pt x="2297" y="3122"/>
                  </a:lnTo>
                  <a:lnTo>
                    <a:pt x="2796" y="3660"/>
                  </a:lnTo>
                  <a:lnTo>
                    <a:pt x="3353" y="4227"/>
                  </a:lnTo>
                  <a:lnTo>
                    <a:pt x="3661" y="4525"/>
                  </a:lnTo>
                  <a:lnTo>
                    <a:pt x="3978" y="4822"/>
                  </a:lnTo>
                  <a:lnTo>
                    <a:pt x="4314" y="5130"/>
                  </a:lnTo>
                  <a:lnTo>
                    <a:pt x="4660" y="5447"/>
                  </a:lnTo>
                  <a:lnTo>
                    <a:pt x="5034" y="5764"/>
                  </a:lnTo>
                  <a:lnTo>
                    <a:pt x="5419" y="6090"/>
                  </a:lnTo>
                  <a:lnTo>
                    <a:pt x="5371" y="5610"/>
                  </a:lnTo>
                  <a:lnTo>
                    <a:pt x="5303" y="5063"/>
                  </a:lnTo>
                  <a:lnTo>
                    <a:pt x="5198" y="4342"/>
                  </a:lnTo>
                  <a:lnTo>
                    <a:pt x="5054" y="3487"/>
                  </a:lnTo>
                  <a:lnTo>
                    <a:pt x="4967" y="3016"/>
                  </a:lnTo>
                  <a:lnTo>
                    <a:pt x="4871" y="2517"/>
                  </a:lnTo>
                  <a:lnTo>
                    <a:pt x="4756" y="1998"/>
                  </a:lnTo>
                  <a:lnTo>
                    <a:pt x="4631" y="1470"/>
                  </a:lnTo>
                  <a:lnTo>
                    <a:pt x="4496" y="932"/>
                  </a:lnTo>
                  <a:lnTo>
                    <a:pt x="4343" y="375"/>
                  </a:lnTo>
                  <a:lnTo>
                    <a:pt x="4237" y="413"/>
                  </a:lnTo>
                  <a:lnTo>
                    <a:pt x="3930" y="490"/>
                  </a:lnTo>
                  <a:lnTo>
                    <a:pt x="3718" y="538"/>
                  </a:lnTo>
                  <a:lnTo>
                    <a:pt x="3469" y="586"/>
                  </a:lnTo>
                  <a:lnTo>
                    <a:pt x="3180" y="625"/>
                  </a:lnTo>
                  <a:lnTo>
                    <a:pt x="2873" y="653"/>
                  </a:lnTo>
                  <a:lnTo>
                    <a:pt x="2546" y="663"/>
                  </a:lnTo>
                  <a:lnTo>
                    <a:pt x="2201" y="663"/>
                  </a:lnTo>
                  <a:lnTo>
                    <a:pt x="2018" y="653"/>
                  </a:lnTo>
                  <a:lnTo>
                    <a:pt x="1835" y="634"/>
                  </a:lnTo>
                  <a:lnTo>
                    <a:pt x="1653" y="615"/>
                  </a:lnTo>
                  <a:lnTo>
                    <a:pt x="1470" y="576"/>
                  </a:lnTo>
                  <a:lnTo>
                    <a:pt x="1288" y="538"/>
                  </a:lnTo>
                  <a:lnTo>
                    <a:pt x="1096" y="490"/>
                  </a:lnTo>
                  <a:lnTo>
                    <a:pt x="913" y="432"/>
                  </a:lnTo>
                  <a:lnTo>
                    <a:pt x="721" y="365"/>
                  </a:lnTo>
                  <a:lnTo>
                    <a:pt x="539" y="298"/>
                  </a:lnTo>
                  <a:lnTo>
                    <a:pt x="356" y="202"/>
                  </a:lnTo>
                  <a:lnTo>
                    <a:pt x="174" y="1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041723" y="1818334"/>
              <a:ext cx="261811" cy="134052"/>
            </a:xfrm>
            <a:custGeom>
              <a:avLst/>
              <a:gdLst/>
              <a:ahLst/>
              <a:cxnLst/>
              <a:rect l="l" t="t" r="r" b="b"/>
              <a:pathLst>
                <a:path w="4410" h="2258" extrusionOk="0">
                  <a:moveTo>
                    <a:pt x="1" y="0"/>
                  </a:moveTo>
                  <a:lnTo>
                    <a:pt x="39" y="96"/>
                  </a:lnTo>
                  <a:lnTo>
                    <a:pt x="97" y="202"/>
                  </a:lnTo>
                  <a:lnTo>
                    <a:pt x="164" y="317"/>
                  </a:lnTo>
                  <a:lnTo>
                    <a:pt x="250" y="432"/>
                  </a:lnTo>
                  <a:lnTo>
                    <a:pt x="356" y="557"/>
                  </a:lnTo>
                  <a:lnTo>
                    <a:pt x="462" y="682"/>
                  </a:lnTo>
                  <a:lnTo>
                    <a:pt x="596" y="807"/>
                  </a:lnTo>
                  <a:lnTo>
                    <a:pt x="731" y="942"/>
                  </a:lnTo>
                  <a:lnTo>
                    <a:pt x="884" y="1066"/>
                  </a:lnTo>
                  <a:lnTo>
                    <a:pt x="1048" y="1191"/>
                  </a:lnTo>
                  <a:lnTo>
                    <a:pt x="1211" y="1326"/>
                  </a:lnTo>
                  <a:lnTo>
                    <a:pt x="1394" y="1451"/>
                  </a:lnTo>
                  <a:lnTo>
                    <a:pt x="1576" y="1566"/>
                  </a:lnTo>
                  <a:lnTo>
                    <a:pt x="1768" y="1691"/>
                  </a:lnTo>
                  <a:lnTo>
                    <a:pt x="1970" y="1806"/>
                  </a:lnTo>
                  <a:lnTo>
                    <a:pt x="2172" y="1912"/>
                  </a:lnTo>
                  <a:lnTo>
                    <a:pt x="2431" y="2027"/>
                  </a:lnTo>
                  <a:lnTo>
                    <a:pt x="2671" y="2123"/>
                  </a:lnTo>
                  <a:lnTo>
                    <a:pt x="2902" y="2190"/>
                  </a:lnTo>
                  <a:lnTo>
                    <a:pt x="3123" y="2238"/>
                  </a:lnTo>
                  <a:lnTo>
                    <a:pt x="3219" y="2248"/>
                  </a:lnTo>
                  <a:lnTo>
                    <a:pt x="3324" y="2258"/>
                  </a:lnTo>
                  <a:lnTo>
                    <a:pt x="3517" y="2258"/>
                  </a:lnTo>
                  <a:lnTo>
                    <a:pt x="3603" y="2248"/>
                  </a:lnTo>
                  <a:lnTo>
                    <a:pt x="3689" y="2229"/>
                  </a:lnTo>
                  <a:lnTo>
                    <a:pt x="3766" y="2200"/>
                  </a:lnTo>
                  <a:lnTo>
                    <a:pt x="3843" y="2171"/>
                  </a:lnTo>
                  <a:lnTo>
                    <a:pt x="3920" y="2133"/>
                  </a:lnTo>
                  <a:lnTo>
                    <a:pt x="3987" y="2094"/>
                  </a:lnTo>
                  <a:lnTo>
                    <a:pt x="4045" y="2046"/>
                  </a:lnTo>
                  <a:lnTo>
                    <a:pt x="4103" y="1998"/>
                  </a:lnTo>
                  <a:lnTo>
                    <a:pt x="4160" y="1941"/>
                  </a:lnTo>
                  <a:lnTo>
                    <a:pt x="4208" y="1873"/>
                  </a:lnTo>
                  <a:lnTo>
                    <a:pt x="4256" y="1796"/>
                  </a:lnTo>
                  <a:lnTo>
                    <a:pt x="4295" y="1720"/>
                  </a:lnTo>
                  <a:lnTo>
                    <a:pt x="4323" y="1643"/>
                  </a:lnTo>
                  <a:lnTo>
                    <a:pt x="4352" y="1556"/>
                  </a:lnTo>
                  <a:lnTo>
                    <a:pt x="4372" y="1460"/>
                  </a:lnTo>
                  <a:lnTo>
                    <a:pt x="4391" y="1355"/>
                  </a:lnTo>
                  <a:lnTo>
                    <a:pt x="4400" y="1249"/>
                  </a:lnTo>
                  <a:lnTo>
                    <a:pt x="4410" y="1143"/>
                  </a:lnTo>
                  <a:lnTo>
                    <a:pt x="4410" y="1028"/>
                  </a:lnTo>
                  <a:lnTo>
                    <a:pt x="4400" y="903"/>
                  </a:lnTo>
                  <a:lnTo>
                    <a:pt x="4343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390205" y="1299948"/>
              <a:ext cx="65601" cy="174540"/>
            </a:xfrm>
            <a:custGeom>
              <a:avLst/>
              <a:gdLst/>
              <a:ahLst/>
              <a:cxnLst/>
              <a:rect l="l" t="t" r="r" b="b"/>
              <a:pathLst>
                <a:path w="1105" h="2940" extrusionOk="0">
                  <a:moveTo>
                    <a:pt x="759" y="0"/>
                  </a:moveTo>
                  <a:lnTo>
                    <a:pt x="711" y="19"/>
                  </a:lnTo>
                  <a:lnTo>
                    <a:pt x="673" y="38"/>
                  </a:lnTo>
                  <a:lnTo>
                    <a:pt x="625" y="77"/>
                  </a:lnTo>
                  <a:lnTo>
                    <a:pt x="586" y="125"/>
                  </a:lnTo>
                  <a:lnTo>
                    <a:pt x="509" y="250"/>
                  </a:lnTo>
                  <a:lnTo>
                    <a:pt x="442" y="404"/>
                  </a:lnTo>
                  <a:lnTo>
                    <a:pt x="375" y="586"/>
                  </a:lnTo>
                  <a:lnTo>
                    <a:pt x="307" y="788"/>
                  </a:lnTo>
                  <a:lnTo>
                    <a:pt x="250" y="999"/>
                  </a:lnTo>
                  <a:lnTo>
                    <a:pt x="202" y="1210"/>
                  </a:lnTo>
                  <a:lnTo>
                    <a:pt x="115" y="1633"/>
                  </a:lnTo>
                  <a:lnTo>
                    <a:pt x="58" y="1998"/>
                  </a:lnTo>
                  <a:lnTo>
                    <a:pt x="0" y="2344"/>
                  </a:lnTo>
                  <a:lnTo>
                    <a:pt x="96" y="2478"/>
                  </a:lnTo>
                  <a:lnTo>
                    <a:pt x="202" y="2613"/>
                  </a:lnTo>
                  <a:lnTo>
                    <a:pt x="336" y="2747"/>
                  </a:lnTo>
                  <a:lnTo>
                    <a:pt x="413" y="2805"/>
                  </a:lnTo>
                  <a:lnTo>
                    <a:pt x="490" y="2863"/>
                  </a:lnTo>
                  <a:lnTo>
                    <a:pt x="576" y="2901"/>
                  </a:lnTo>
                  <a:lnTo>
                    <a:pt x="653" y="2930"/>
                  </a:lnTo>
                  <a:lnTo>
                    <a:pt x="740" y="2940"/>
                  </a:lnTo>
                  <a:lnTo>
                    <a:pt x="778" y="2940"/>
                  </a:lnTo>
                  <a:lnTo>
                    <a:pt x="817" y="2930"/>
                  </a:lnTo>
                  <a:lnTo>
                    <a:pt x="865" y="2920"/>
                  </a:lnTo>
                  <a:lnTo>
                    <a:pt x="903" y="2892"/>
                  </a:lnTo>
                  <a:lnTo>
                    <a:pt x="942" y="2863"/>
                  </a:lnTo>
                  <a:lnTo>
                    <a:pt x="980" y="2834"/>
                  </a:lnTo>
                  <a:lnTo>
                    <a:pt x="1009" y="2786"/>
                  </a:lnTo>
                  <a:lnTo>
                    <a:pt x="1038" y="2728"/>
                  </a:lnTo>
                  <a:lnTo>
                    <a:pt x="1057" y="2661"/>
                  </a:lnTo>
                  <a:lnTo>
                    <a:pt x="1076" y="2584"/>
                  </a:lnTo>
                  <a:lnTo>
                    <a:pt x="1105" y="2411"/>
                  </a:lnTo>
                  <a:lnTo>
                    <a:pt x="1105" y="2209"/>
                  </a:lnTo>
                  <a:lnTo>
                    <a:pt x="1095" y="1989"/>
                  </a:lnTo>
                  <a:lnTo>
                    <a:pt x="1076" y="1748"/>
                  </a:lnTo>
                  <a:lnTo>
                    <a:pt x="1047" y="1508"/>
                  </a:lnTo>
                  <a:lnTo>
                    <a:pt x="1009" y="1258"/>
                  </a:lnTo>
                  <a:lnTo>
                    <a:pt x="932" y="788"/>
                  </a:lnTo>
                  <a:lnTo>
                    <a:pt x="845" y="384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314928" y="1583363"/>
              <a:ext cx="145450" cy="144916"/>
            </a:xfrm>
            <a:custGeom>
              <a:avLst/>
              <a:gdLst/>
              <a:ahLst/>
              <a:cxnLst/>
              <a:rect l="l" t="t" r="r" b="b"/>
              <a:pathLst>
                <a:path w="2450" h="2441" extrusionOk="0">
                  <a:moveTo>
                    <a:pt x="1210" y="0"/>
                  </a:moveTo>
                  <a:lnTo>
                    <a:pt x="1287" y="192"/>
                  </a:lnTo>
                  <a:lnTo>
                    <a:pt x="1383" y="202"/>
                  </a:lnTo>
                  <a:lnTo>
                    <a:pt x="1489" y="221"/>
                  </a:lnTo>
                  <a:lnTo>
                    <a:pt x="1585" y="250"/>
                  </a:lnTo>
                  <a:lnTo>
                    <a:pt x="1672" y="289"/>
                  </a:lnTo>
                  <a:lnTo>
                    <a:pt x="1796" y="356"/>
                  </a:lnTo>
                  <a:lnTo>
                    <a:pt x="1912" y="452"/>
                  </a:lnTo>
                  <a:lnTo>
                    <a:pt x="2008" y="548"/>
                  </a:lnTo>
                  <a:lnTo>
                    <a:pt x="2094" y="663"/>
                  </a:lnTo>
                  <a:lnTo>
                    <a:pt x="2161" y="788"/>
                  </a:lnTo>
                  <a:lnTo>
                    <a:pt x="2219" y="923"/>
                  </a:lnTo>
                  <a:lnTo>
                    <a:pt x="2248" y="1067"/>
                  </a:lnTo>
                  <a:lnTo>
                    <a:pt x="2258" y="1220"/>
                  </a:lnTo>
                  <a:lnTo>
                    <a:pt x="2258" y="1326"/>
                  </a:lnTo>
                  <a:lnTo>
                    <a:pt x="2238" y="1432"/>
                  </a:lnTo>
                  <a:lnTo>
                    <a:pt x="2210" y="1528"/>
                  </a:lnTo>
                  <a:lnTo>
                    <a:pt x="2181" y="1624"/>
                  </a:lnTo>
                  <a:lnTo>
                    <a:pt x="2133" y="1710"/>
                  </a:lnTo>
                  <a:lnTo>
                    <a:pt x="2085" y="1797"/>
                  </a:lnTo>
                  <a:lnTo>
                    <a:pt x="2017" y="1874"/>
                  </a:lnTo>
                  <a:lnTo>
                    <a:pt x="1960" y="1950"/>
                  </a:lnTo>
                  <a:lnTo>
                    <a:pt x="1883" y="2018"/>
                  </a:lnTo>
                  <a:lnTo>
                    <a:pt x="1806" y="2075"/>
                  </a:lnTo>
                  <a:lnTo>
                    <a:pt x="1720" y="2133"/>
                  </a:lnTo>
                  <a:lnTo>
                    <a:pt x="1624" y="2171"/>
                  </a:lnTo>
                  <a:lnTo>
                    <a:pt x="1527" y="2210"/>
                  </a:lnTo>
                  <a:lnTo>
                    <a:pt x="1431" y="2229"/>
                  </a:lnTo>
                  <a:lnTo>
                    <a:pt x="1326" y="2248"/>
                  </a:lnTo>
                  <a:lnTo>
                    <a:pt x="1220" y="2258"/>
                  </a:lnTo>
                  <a:lnTo>
                    <a:pt x="1114" y="2248"/>
                  </a:lnTo>
                  <a:lnTo>
                    <a:pt x="1018" y="2229"/>
                  </a:lnTo>
                  <a:lnTo>
                    <a:pt x="922" y="2210"/>
                  </a:lnTo>
                  <a:lnTo>
                    <a:pt x="826" y="2171"/>
                  </a:lnTo>
                  <a:lnTo>
                    <a:pt x="730" y="2133"/>
                  </a:lnTo>
                  <a:lnTo>
                    <a:pt x="644" y="2075"/>
                  </a:lnTo>
                  <a:lnTo>
                    <a:pt x="567" y="2018"/>
                  </a:lnTo>
                  <a:lnTo>
                    <a:pt x="490" y="1950"/>
                  </a:lnTo>
                  <a:lnTo>
                    <a:pt x="423" y="1874"/>
                  </a:lnTo>
                  <a:lnTo>
                    <a:pt x="365" y="1797"/>
                  </a:lnTo>
                  <a:lnTo>
                    <a:pt x="317" y="1710"/>
                  </a:lnTo>
                  <a:lnTo>
                    <a:pt x="269" y="1624"/>
                  </a:lnTo>
                  <a:lnTo>
                    <a:pt x="240" y="1528"/>
                  </a:lnTo>
                  <a:lnTo>
                    <a:pt x="211" y="1432"/>
                  </a:lnTo>
                  <a:lnTo>
                    <a:pt x="192" y="1326"/>
                  </a:lnTo>
                  <a:lnTo>
                    <a:pt x="192" y="1220"/>
                  </a:lnTo>
                  <a:lnTo>
                    <a:pt x="202" y="1067"/>
                  </a:lnTo>
                  <a:lnTo>
                    <a:pt x="231" y="923"/>
                  </a:lnTo>
                  <a:lnTo>
                    <a:pt x="288" y="788"/>
                  </a:lnTo>
                  <a:lnTo>
                    <a:pt x="356" y="654"/>
                  </a:lnTo>
                  <a:lnTo>
                    <a:pt x="442" y="538"/>
                  </a:lnTo>
                  <a:lnTo>
                    <a:pt x="548" y="442"/>
                  </a:lnTo>
                  <a:lnTo>
                    <a:pt x="663" y="356"/>
                  </a:lnTo>
                  <a:lnTo>
                    <a:pt x="788" y="279"/>
                  </a:lnTo>
                  <a:lnTo>
                    <a:pt x="615" y="154"/>
                  </a:lnTo>
                  <a:lnTo>
                    <a:pt x="490" y="241"/>
                  </a:lnTo>
                  <a:lnTo>
                    <a:pt x="365" y="346"/>
                  </a:lnTo>
                  <a:lnTo>
                    <a:pt x="259" y="471"/>
                  </a:lnTo>
                  <a:lnTo>
                    <a:pt x="173" y="596"/>
                  </a:lnTo>
                  <a:lnTo>
                    <a:pt x="96" y="740"/>
                  </a:lnTo>
                  <a:lnTo>
                    <a:pt x="48" y="894"/>
                  </a:lnTo>
                  <a:lnTo>
                    <a:pt x="10" y="1057"/>
                  </a:lnTo>
                  <a:lnTo>
                    <a:pt x="0" y="1134"/>
                  </a:lnTo>
                  <a:lnTo>
                    <a:pt x="0" y="1220"/>
                  </a:lnTo>
                  <a:lnTo>
                    <a:pt x="10" y="1345"/>
                  </a:lnTo>
                  <a:lnTo>
                    <a:pt x="29" y="1470"/>
                  </a:lnTo>
                  <a:lnTo>
                    <a:pt x="58" y="1585"/>
                  </a:lnTo>
                  <a:lnTo>
                    <a:pt x="96" y="1701"/>
                  </a:lnTo>
                  <a:lnTo>
                    <a:pt x="144" y="1806"/>
                  </a:lnTo>
                  <a:lnTo>
                    <a:pt x="211" y="1902"/>
                  </a:lnTo>
                  <a:lnTo>
                    <a:pt x="279" y="1998"/>
                  </a:lnTo>
                  <a:lnTo>
                    <a:pt x="356" y="2085"/>
                  </a:lnTo>
                  <a:lnTo>
                    <a:pt x="442" y="2162"/>
                  </a:lnTo>
                  <a:lnTo>
                    <a:pt x="538" y="2239"/>
                  </a:lnTo>
                  <a:lnTo>
                    <a:pt x="644" y="2296"/>
                  </a:lnTo>
                  <a:lnTo>
                    <a:pt x="749" y="2344"/>
                  </a:lnTo>
                  <a:lnTo>
                    <a:pt x="865" y="2392"/>
                  </a:lnTo>
                  <a:lnTo>
                    <a:pt x="980" y="2421"/>
                  </a:lnTo>
                  <a:lnTo>
                    <a:pt x="1095" y="2440"/>
                  </a:lnTo>
                  <a:lnTo>
                    <a:pt x="1345" y="2440"/>
                  </a:lnTo>
                  <a:lnTo>
                    <a:pt x="1470" y="2421"/>
                  </a:lnTo>
                  <a:lnTo>
                    <a:pt x="1585" y="2392"/>
                  </a:lnTo>
                  <a:lnTo>
                    <a:pt x="1700" y="2344"/>
                  </a:lnTo>
                  <a:lnTo>
                    <a:pt x="1806" y="2296"/>
                  </a:lnTo>
                  <a:lnTo>
                    <a:pt x="1912" y="2239"/>
                  </a:lnTo>
                  <a:lnTo>
                    <a:pt x="1998" y="2162"/>
                  </a:lnTo>
                  <a:lnTo>
                    <a:pt x="2094" y="2085"/>
                  </a:lnTo>
                  <a:lnTo>
                    <a:pt x="2171" y="1998"/>
                  </a:lnTo>
                  <a:lnTo>
                    <a:pt x="2238" y="1902"/>
                  </a:lnTo>
                  <a:lnTo>
                    <a:pt x="2296" y="1806"/>
                  </a:lnTo>
                  <a:lnTo>
                    <a:pt x="2354" y="1701"/>
                  </a:lnTo>
                  <a:lnTo>
                    <a:pt x="2392" y="1585"/>
                  </a:lnTo>
                  <a:lnTo>
                    <a:pt x="2421" y="1470"/>
                  </a:lnTo>
                  <a:lnTo>
                    <a:pt x="2440" y="1345"/>
                  </a:lnTo>
                  <a:lnTo>
                    <a:pt x="2450" y="1220"/>
                  </a:lnTo>
                  <a:lnTo>
                    <a:pt x="2450" y="1124"/>
                  </a:lnTo>
                  <a:lnTo>
                    <a:pt x="2430" y="1038"/>
                  </a:lnTo>
                  <a:lnTo>
                    <a:pt x="2421" y="942"/>
                  </a:lnTo>
                  <a:lnTo>
                    <a:pt x="2392" y="855"/>
                  </a:lnTo>
                  <a:lnTo>
                    <a:pt x="2363" y="769"/>
                  </a:lnTo>
                  <a:lnTo>
                    <a:pt x="2325" y="692"/>
                  </a:lnTo>
                  <a:lnTo>
                    <a:pt x="2286" y="615"/>
                  </a:lnTo>
                  <a:lnTo>
                    <a:pt x="2238" y="538"/>
                  </a:lnTo>
                  <a:lnTo>
                    <a:pt x="2190" y="461"/>
                  </a:lnTo>
                  <a:lnTo>
                    <a:pt x="2133" y="394"/>
                  </a:lnTo>
                  <a:lnTo>
                    <a:pt x="2065" y="337"/>
                  </a:lnTo>
                  <a:lnTo>
                    <a:pt x="2008" y="279"/>
                  </a:lnTo>
                  <a:lnTo>
                    <a:pt x="1931" y="221"/>
                  </a:lnTo>
                  <a:lnTo>
                    <a:pt x="1864" y="173"/>
                  </a:lnTo>
                  <a:lnTo>
                    <a:pt x="1787" y="135"/>
                  </a:lnTo>
                  <a:lnTo>
                    <a:pt x="1700" y="96"/>
                  </a:lnTo>
                  <a:lnTo>
                    <a:pt x="1585" y="48"/>
                  </a:lnTo>
                  <a:lnTo>
                    <a:pt x="1470" y="20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041723" y="1651218"/>
              <a:ext cx="257833" cy="230465"/>
            </a:xfrm>
            <a:custGeom>
              <a:avLst/>
              <a:gdLst/>
              <a:ahLst/>
              <a:cxnLst/>
              <a:rect l="l" t="t" r="r" b="b"/>
              <a:pathLst>
                <a:path w="4343" h="3882" extrusionOk="0">
                  <a:moveTo>
                    <a:pt x="385" y="0"/>
                  </a:moveTo>
                  <a:lnTo>
                    <a:pt x="433" y="154"/>
                  </a:lnTo>
                  <a:lnTo>
                    <a:pt x="471" y="317"/>
                  </a:lnTo>
                  <a:lnTo>
                    <a:pt x="500" y="500"/>
                  </a:lnTo>
                  <a:lnTo>
                    <a:pt x="519" y="683"/>
                  </a:lnTo>
                  <a:lnTo>
                    <a:pt x="529" y="865"/>
                  </a:lnTo>
                  <a:lnTo>
                    <a:pt x="539" y="1057"/>
                  </a:lnTo>
                  <a:lnTo>
                    <a:pt x="529" y="1249"/>
                  </a:lnTo>
                  <a:lnTo>
                    <a:pt x="519" y="1451"/>
                  </a:lnTo>
                  <a:lnTo>
                    <a:pt x="491" y="1643"/>
                  </a:lnTo>
                  <a:lnTo>
                    <a:pt x="462" y="1826"/>
                  </a:lnTo>
                  <a:lnTo>
                    <a:pt x="414" y="2018"/>
                  </a:lnTo>
                  <a:lnTo>
                    <a:pt x="356" y="2191"/>
                  </a:lnTo>
                  <a:lnTo>
                    <a:pt x="289" y="2364"/>
                  </a:lnTo>
                  <a:lnTo>
                    <a:pt x="202" y="2527"/>
                  </a:lnTo>
                  <a:lnTo>
                    <a:pt x="106" y="2681"/>
                  </a:lnTo>
                  <a:lnTo>
                    <a:pt x="1" y="2815"/>
                  </a:lnTo>
                  <a:lnTo>
                    <a:pt x="299" y="3007"/>
                  </a:lnTo>
                  <a:lnTo>
                    <a:pt x="587" y="3171"/>
                  </a:lnTo>
                  <a:lnTo>
                    <a:pt x="856" y="3324"/>
                  </a:lnTo>
                  <a:lnTo>
                    <a:pt x="1125" y="3449"/>
                  </a:lnTo>
                  <a:lnTo>
                    <a:pt x="1374" y="3564"/>
                  </a:lnTo>
                  <a:lnTo>
                    <a:pt x="1605" y="3651"/>
                  </a:lnTo>
                  <a:lnTo>
                    <a:pt x="1835" y="3728"/>
                  </a:lnTo>
                  <a:lnTo>
                    <a:pt x="2056" y="3785"/>
                  </a:lnTo>
                  <a:lnTo>
                    <a:pt x="2258" y="3833"/>
                  </a:lnTo>
                  <a:lnTo>
                    <a:pt x="2450" y="3862"/>
                  </a:lnTo>
                  <a:lnTo>
                    <a:pt x="2633" y="3881"/>
                  </a:lnTo>
                  <a:lnTo>
                    <a:pt x="2969" y="3881"/>
                  </a:lnTo>
                  <a:lnTo>
                    <a:pt x="3123" y="3862"/>
                  </a:lnTo>
                  <a:lnTo>
                    <a:pt x="3257" y="3843"/>
                  </a:lnTo>
                  <a:lnTo>
                    <a:pt x="3392" y="3814"/>
                  </a:lnTo>
                  <a:lnTo>
                    <a:pt x="3517" y="3776"/>
                  </a:lnTo>
                  <a:lnTo>
                    <a:pt x="3632" y="3737"/>
                  </a:lnTo>
                  <a:lnTo>
                    <a:pt x="3738" y="3689"/>
                  </a:lnTo>
                  <a:lnTo>
                    <a:pt x="3824" y="3641"/>
                  </a:lnTo>
                  <a:lnTo>
                    <a:pt x="3910" y="3593"/>
                  </a:lnTo>
                  <a:lnTo>
                    <a:pt x="3997" y="3536"/>
                  </a:lnTo>
                  <a:lnTo>
                    <a:pt x="4122" y="3440"/>
                  </a:lnTo>
                  <a:lnTo>
                    <a:pt x="4227" y="3343"/>
                  </a:lnTo>
                  <a:lnTo>
                    <a:pt x="4295" y="3267"/>
                  </a:lnTo>
                  <a:lnTo>
                    <a:pt x="4343" y="3190"/>
                  </a:lnTo>
                  <a:lnTo>
                    <a:pt x="4343" y="1124"/>
                  </a:lnTo>
                  <a:lnTo>
                    <a:pt x="4151" y="1134"/>
                  </a:lnTo>
                  <a:lnTo>
                    <a:pt x="3949" y="1134"/>
                  </a:lnTo>
                  <a:lnTo>
                    <a:pt x="3747" y="1124"/>
                  </a:lnTo>
                  <a:lnTo>
                    <a:pt x="3545" y="1096"/>
                  </a:lnTo>
                  <a:lnTo>
                    <a:pt x="3344" y="1067"/>
                  </a:lnTo>
                  <a:lnTo>
                    <a:pt x="3132" y="1038"/>
                  </a:lnTo>
                  <a:lnTo>
                    <a:pt x="2931" y="990"/>
                  </a:lnTo>
                  <a:lnTo>
                    <a:pt x="2729" y="942"/>
                  </a:lnTo>
                  <a:lnTo>
                    <a:pt x="2335" y="836"/>
                  </a:lnTo>
                  <a:lnTo>
                    <a:pt x="1960" y="711"/>
                  </a:lnTo>
                  <a:lnTo>
                    <a:pt x="1605" y="577"/>
                  </a:lnTo>
                  <a:lnTo>
                    <a:pt x="1278" y="452"/>
                  </a:lnTo>
                  <a:lnTo>
                    <a:pt x="1019" y="337"/>
                  </a:lnTo>
                  <a:lnTo>
                    <a:pt x="750" y="212"/>
                  </a:lnTo>
                  <a:lnTo>
                    <a:pt x="558" y="10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D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046888" y="1223484"/>
              <a:ext cx="385533" cy="496787"/>
            </a:xfrm>
            <a:custGeom>
              <a:avLst/>
              <a:gdLst/>
              <a:ahLst/>
              <a:cxnLst/>
              <a:rect l="l" t="t" r="r" b="b"/>
              <a:pathLst>
                <a:path w="6494" h="8368" extrusionOk="0">
                  <a:moveTo>
                    <a:pt x="2815" y="1"/>
                  </a:moveTo>
                  <a:lnTo>
                    <a:pt x="2594" y="10"/>
                  </a:lnTo>
                  <a:lnTo>
                    <a:pt x="2373" y="39"/>
                  </a:lnTo>
                  <a:lnTo>
                    <a:pt x="2152" y="97"/>
                  </a:lnTo>
                  <a:lnTo>
                    <a:pt x="1931" y="164"/>
                  </a:lnTo>
                  <a:lnTo>
                    <a:pt x="1720" y="251"/>
                  </a:lnTo>
                  <a:lnTo>
                    <a:pt x="1508" y="356"/>
                  </a:lnTo>
                  <a:lnTo>
                    <a:pt x="1316" y="481"/>
                  </a:lnTo>
                  <a:lnTo>
                    <a:pt x="1134" y="616"/>
                  </a:lnTo>
                  <a:lnTo>
                    <a:pt x="970" y="760"/>
                  </a:lnTo>
                  <a:lnTo>
                    <a:pt x="817" y="923"/>
                  </a:lnTo>
                  <a:lnTo>
                    <a:pt x="673" y="1096"/>
                  </a:lnTo>
                  <a:lnTo>
                    <a:pt x="548" y="1278"/>
                  </a:lnTo>
                  <a:lnTo>
                    <a:pt x="432" y="1471"/>
                  </a:lnTo>
                  <a:lnTo>
                    <a:pt x="327" y="1663"/>
                  </a:lnTo>
                  <a:lnTo>
                    <a:pt x="250" y="1874"/>
                  </a:lnTo>
                  <a:lnTo>
                    <a:pt x="183" y="2085"/>
                  </a:lnTo>
                  <a:lnTo>
                    <a:pt x="125" y="2306"/>
                  </a:lnTo>
                  <a:lnTo>
                    <a:pt x="96" y="2537"/>
                  </a:lnTo>
                  <a:lnTo>
                    <a:pt x="77" y="2767"/>
                  </a:lnTo>
                  <a:lnTo>
                    <a:pt x="87" y="2998"/>
                  </a:lnTo>
                  <a:lnTo>
                    <a:pt x="39" y="3440"/>
                  </a:lnTo>
                  <a:lnTo>
                    <a:pt x="10" y="3891"/>
                  </a:lnTo>
                  <a:lnTo>
                    <a:pt x="0" y="4352"/>
                  </a:lnTo>
                  <a:lnTo>
                    <a:pt x="0" y="4814"/>
                  </a:lnTo>
                  <a:lnTo>
                    <a:pt x="29" y="5284"/>
                  </a:lnTo>
                  <a:lnTo>
                    <a:pt x="67" y="5765"/>
                  </a:lnTo>
                  <a:lnTo>
                    <a:pt x="125" y="6254"/>
                  </a:lnTo>
                  <a:lnTo>
                    <a:pt x="212" y="6754"/>
                  </a:lnTo>
                  <a:lnTo>
                    <a:pt x="308" y="7234"/>
                  </a:lnTo>
                  <a:lnTo>
                    <a:pt x="519" y="7350"/>
                  </a:lnTo>
                  <a:lnTo>
                    <a:pt x="730" y="7455"/>
                  </a:lnTo>
                  <a:lnTo>
                    <a:pt x="1009" y="7580"/>
                  </a:lnTo>
                  <a:lnTo>
                    <a:pt x="1335" y="7724"/>
                  </a:lnTo>
                  <a:lnTo>
                    <a:pt x="1710" y="7868"/>
                  </a:lnTo>
                  <a:lnTo>
                    <a:pt x="2123" y="8012"/>
                  </a:lnTo>
                  <a:lnTo>
                    <a:pt x="2344" y="8080"/>
                  </a:lnTo>
                  <a:lnTo>
                    <a:pt x="2565" y="8147"/>
                  </a:lnTo>
                  <a:lnTo>
                    <a:pt x="2786" y="8205"/>
                  </a:lnTo>
                  <a:lnTo>
                    <a:pt x="3017" y="8253"/>
                  </a:lnTo>
                  <a:lnTo>
                    <a:pt x="3247" y="8291"/>
                  </a:lnTo>
                  <a:lnTo>
                    <a:pt x="3487" y="8329"/>
                  </a:lnTo>
                  <a:lnTo>
                    <a:pt x="3718" y="8349"/>
                  </a:lnTo>
                  <a:lnTo>
                    <a:pt x="3958" y="8368"/>
                  </a:lnTo>
                  <a:lnTo>
                    <a:pt x="4188" y="8368"/>
                  </a:lnTo>
                  <a:lnTo>
                    <a:pt x="4419" y="8358"/>
                  </a:lnTo>
                  <a:lnTo>
                    <a:pt x="4640" y="8329"/>
                  </a:lnTo>
                  <a:lnTo>
                    <a:pt x="4861" y="8291"/>
                  </a:lnTo>
                  <a:lnTo>
                    <a:pt x="5082" y="8224"/>
                  </a:lnTo>
                  <a:lnTo>
                    <a:pt x="5284" y="8157"/>
                  </a:lnTo>
                  <a:lnTo>
                    <a:pt x="5485" y="8060"/>
                  </a:lnTo>
                  <a:lnTo>
                    <a:pt x="5677" y="7945"/>
                  </a:lnTo>
                  <a:lnTo>
                    <a:pt x="5764" y="7878"/>
                  </a:lnTo>
                  <a:lnTo>
                    <a:pt x="5860" y="7811"/>
                  </a:lnTo>
                  <a:lnTo>
                    <a:pt x="5946" y="7734"/>
                  </a:lnTo>
                  <a:lnTo>
                    <a:pt x="6023" y="7647"/>
                  </a:lnTo>
                  <a:lnTo>
                    <a:pt x="6100" y="7561"/>
                  </a:lnTo>
                  <a:lnTo>
                    <a:pt x="6167" y="7455"/>
                  </a:lnTo>
                  <a:lnTo>
                    <a:pt x="6225" y="7330"/>
                  </a:lnTo>
                  <a:lnTo>
                    <a:pt x="6283" y="7186"/>
                  </a:lnTo>
                  <a:lnTo>
                    <a:pt x="6331" y="7023"/>
                  </a:lnTo>
                  <a:lnTo>
                    <a:pt x="6369" y="6840"/>
                  </a:lnTo>
                  <a:lnTo>
                    <a:pt x="6398" y="6639"/>
                  </a:lnTo>
                  <a:lnTo>
                    <a:pt x="6427" y="6418"/>
                  </a:lnTo>
                  <a:lnTo>
                    <a:pt x="6446" y="6178"/>
                  </a:lnTo>
                  <a:lnTo>
                    <a:pt x="6465" y="5918"/>
                  </a:lnTo>
                  <a:lnTo>
                    <a:pt x="6484" y="5323"/>
                  </a:lnTo>
                  <a:lnTo>
                    <a:pt x="6494" y="4641"/>
                  </a:lnTo>
                  <a:lnTo>
                    <a:pt x="6494" y="3853"/>
                  </a:lnTo>
                  <a:lnTo>
                    <a:pt x="6484" y="3517"/>
                  </a:lnTo>
                  <a:lnTo>
                    <a:pt x="6465" y="3200"/>
                  </a:lnTo>
                  <a:lnTo>
                    <a:pt x="6427" y="2892"/>
                  </a:lnTo>
                  <a:lnTo>
                    <a:pt x="6379" y="2604"/>
                  </a:lnTo>
                  <a:lnTo>
                    <a:pt x="6321" y="2326"/>
                  </a:lnTo>
                  <a:lnTo>
                    <a:pt x="6244" y="2066"/>
                  </a:lnTo>
                  <a:lnTo>
                    <a:pt x="6158" y="1816"/>
                  </a:lnTo>
                  <a:lnTo>
                    <a:pt x="6062" y="1586"/>
                  </a:lnTo>
                  <a:lnTo>
                    <a:pt x="5946" y="1384"/>
                  </a:lnTo>
                  <a:lnTo>
                    <a:pt x="5822" y="1192"/>
                  </a:lnTo>
                  <a:lnTo>
                    <a:pt x="5697" y="1019"/>
                  </a:lnTo>
                  <a:lnTo>
                    <a:pt x="5553" y="865"/>
                  </a:lnTo>
                  <a:lnTo>
                    <a:pt x="5399" y="731"/>
                  </a:lnTo>
                  <a:lnTo>
                    <a:pt x="5236" y="616"/>
                  </a:lnTo>
                  <a:lnTo>
                    <a:pt x="5149" y="568"/>
                  </a:lnTo>
                  <a:lnTo>
                    <a:pt x="5063" y="529"/>
                  </a:lnTo>
                  <a:lnTo>
                    <a:pt x="4976" y="491"/>
                  </a:lnTo>
                  <a:lnTo>
                    <a:pt x="4880" y="462"/>
                  </a:lnTo>
                  <a:lnTo>
                    <a:pt x="4621" y="366"/>
                  </a:lnTo>
                  <a:lnTo>
                    <a:pt x="4313" y="270"/>
                  </a:lnTo>
                  <a:lnTo>
                    <a:pt x="3977" y="164"/>
                  </a:lnTo>
                  <a:lnTo>
                    <a:pt x="3804" y="116"/>
                  </a:lnTo>
                  <a:lnTo>
                    <a:pt x="3612" y="68"/>
                  </a:lnTo>
                  <a:lnTo>
                    <a:pt x="3420" y="39"/>
                  </a:lnTo>
                  <a:lnTo>
                    <a:pt x="3228" y="10"/>
                  </a:lnTo>
                  <a:lnTo>
                    <a:pt x="3017" y="1"/>
                  </a:lnTo>
                  <a:close/>
                </a:path>
              </a:pathLst>
            </a:custGeom>
            <a:solidFill>
              <a:srgbClr val="D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243629" y="1532011"/>
              <a:ext cx="142601" cy="51412"/>
            </a:xfrm>
            <a:custGeom>
              <a:avLst/>
              <a:gdLst/>
              <a:ahLst/>
              <a:cxnLst/>
              <a:rect l="l" t="t" r="r" b="b"/>
              <a:pathLst>
                <a:path w="2402" h="866" extrusionOk="0">
                  <a:moveTo>
                    <a:pt x="68" y="1"/>
                  </a:moveTo>
                  <a:lnTo>
                    <a:pt x="29" y="20"/>
                  </a:lnTo>
                  <a:lnTo>
                    <a:pt x="10" y="49"/>
                  </a:lnTo>
                  <a:lnTo>
                    <a:pt x="0" y="87"/>
                  </a:lnTo>
                  <a:lnTo>
                    <a:pt x="10" y="116"/>
                  </a:lnTo>
                  <a:lnTo>
                    <a:pt x="29" y="154"/>
                  </a:lnTo>
                  <a:lnTo>
                    <a:pt x="154" y="270"/>
                  </a:lnTo>
                  <a:lnTo>
                    <a:pt x="288" y="385"/>
                  </a:lnTo>
                  <a:lnTo>
                    <a:pt x="471" y="510"/>
                  </a:lnTo>
                  <a:lnTo>
                    <a:pt x="577" y="577"/>
                  </a:lnTo>
                  <a:lnTo>
                    <a:pt x="692" y="635"/>
                  </a:lnTo>
                  <a:lnTo>
                    <a:pt x="817" y="702"/>
                  </a:lnTo>
                  <a:lnTo>
                    <a:pt x="951" y="750"/>
                  </a:lnTo>
                  <a:lnTo>
                    <a:pt x="1086" y="798"/>
                  </a:lnTo>
                  <a:lnTo>
                    <a:pt x="1230" y="827"/>
                  </a:lnTo>
                  <a:lnTo>
                    <a:pt x="1374" y="856"/>
                  </a:lnTo>
                  <a:lnTo>
                    <a:pt x="1528" y="865"/>
                  </a:lnTo>
                  <a:lnTo>
                    <a:pt x="1624" y="856"/>
                  </a:lnTo>
                  <a:lnTo>
                    <a:pt x="1729" y="846"/>
                  </a:lnTo>
                  <a:lnTo>
                    <a:pt x="1835" y="827"/>
                  </a:lnTo>
                  <a:lnTo>
                    <a:pt x="1941" y="798"/>
                  </a:lnTo>
                  <a:lnTo>
                    <a:pt x="2046" y="760"/>
                  </a:lnTo>
                  <a:lnTo>
                    <a:pt x="2152" y="712"/>
                  </a:lnTo>
                  <a:lnTo>
                    <a:pt x="2258" y="654"/>
                  </a:lnTo>
                  <a:lnTo>
                    <a:pt x="2363" y="587"/>
                  </a:lnTo>
                  <a:lnTo>
                    <a:pt x="2383" y="558"/>
                  </a:lnTo>
                  <a:lnTo>
                    <a:pt x="2402" y="520"/>
                  </a:lnTo>
                  <a:lnTo>
                    <a:pt x="2402" y="491"/>
                  </a:lnTo>
                  <a:lnTo>
                    <a:pt x="2383" y="452"/>
                  </a:lnTo>
                  <a:lnTo>
                    <a:pt x="2354" y="433"/>
                  </a:lnTo>
                  <a:lnTo>
                    <a:pt x="2325" y="414"/>
                  </a:lnTo>
                  <a:lnTo>
                    <a:pt x="2287" y="423"/>
                  </a:lnTo>
                  <a:lnTo>
                    <a:pt x="2258" y="433"/>
                  </a:lnTo>
                  <a:lnTo>
                    <a:pt x="2162" y="500"/>
                  </a:lnTo>
                  <a:lnTo>
                    <a:pt x="2066" y="548"/>
                  </a:lnTo>
                  <a:lnTo>
                    <a:pt x="1970" y="587"/>
                  </a:lnTo>
                  <a:lnTo>
                    <a:pt x="1874" y="625"/>
                  </a:lnTo>
                  <a:lnTo>
                    <a:pt x="1787" y="654"/>
                  </a:lnTo>
                  <a:lnTo>
                    <a:pt x="1691" y="664"/>
                  </a:lnTo>
                  <a:lnTo>
                    <a:pt x="1595" y="673"/>
                  </a:lnTo>
                  <a:lnTo>
                    <a:pt x="1508" y="683"/>
                  </a:lnTo>
                  <a:lnTo>
                    <a:pt x="1422" y="673"/>
                  </a:lnTo>
                  <a:lnTo>
                    <a:pt x="1326" y="664"/>
                  </a:lnTo>
                  <a:lnTo>
                    <a:pt x="1163" y="635"/>
                  </a:lnTo>
                  <a:lnTo>
                    <a:pt x="999" y="587"/>
                  </a:lnTo>
                  <a:lnTo>
                    <a:pt x="846" y="520"/>
                  </a:lnTo>
                  <a:lnTo>
                    <a:pt x="702" y="443"/>
                  </a:lnTo>
                  <a:lnTo>
                    <a:pt x="577" y="366"/>
                  </a:lnTo>
                  <a:lnTo>
                    <a:pt x="461" y="289"/>
                  </a:lnTo>
                  <a:lnTo>
                    <a:pt x="365" y="212"/>
                  </a:lnTo>
                  <a:lnTo>
                    <a:pt x="221" y="87"/>
                  </a:lnTo>
                  <a:lnTo>
                    <a:pt x="164" y="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199163" y="1354090"/>
              <a:ext cx="83886" cy="55984"/>
            </a:xfrm>
            <a:custGeom>
              <a:avLst/>
              <a:gdLst/>
              <a:ahLst/>
              <a:cxnLst/>
              <a:rect l="l" t="t" r="r" b="b"/>
              <a:pathLst>
                <a:path w="1413" h="943" extrusionOk="0">
                  <a:moveTo>
                    <a:pt x="1153" y="1"/>
                  </a:moveTo>
                  <a:lnTo>
                    <a:pt x="913" y="39"/>
                  </a:lnTo>
                  <a:lnTo>
                    <a:pt x="711" y="87"/>
                  </a:lnTo>
                  <a:lnTo>
                    <a:pt x="538" y="145"/>
                  </a:lnTo>
                  <a:lnTo>
                    <a:pt x="403" y="212"/>
                  </a:lnTo>
                  <a:lnTo>
                    <a:pt x="288" y="289"/>
                  </a:lnTo>
                  <a:lnTo>
                    <a:pt x="192" y="366"/>
                  </a:lnTo>
                  <a:lnTo>
                    <a:pt x="125" y="443"/>
                  </a:lnTo>
                  <a:lnTo>
                    <a:pt x="77" y="529"/>
                  </a:lnTo>
                  <a:lnTo>
                    <a:pt x="38" y="606"/>
                  </a:lnTo>
                  <a:lnTo>
                    <a:pt x="19" y="683"/>
                  </a:lnTo>
                  <a:lnTo>
                    <a:pt x="10" y="760"/>
                  </a:lnTo>
                  <a:lnTo>
                    <a:pt x="0" y="817"/>
                  </a:lnTo>
                  <a:lnTo>
                    <a:pt x="10" y="913"/>
                  </a:lnTo>
                  <a:lnTo>
                    <a:pt x="19" y="942"/>
                  </a:lnTo>
                  <a:lnTo>
                    <a:pt x="115" y="836"/>
                  </a:lnTo>
                  <a:lnTo>
                    <a:pt x="221" y="760"/>
                  </a:lnTo>
                  <a:lnTo>
                    <a:pt x="327" y="692"/>
                  </a:lnTo>
                  <a:lnTo>
                    <a:pt x="432" y="644"/>
                  </a:lnTo>
                  <a:lnTo>
                    <a:pt x="538" y="606"/>
                  </a:lnTo>
                  <a:lnTo>
                    <a:pt x="644" y="577"/>
                  </a:lnTo>
                  <a:lnTo>
                    <a:pt x="749" y="567"/>
                  </a:lnTo>
                  <a:lnTo>
                    <a:pt x="845" y="548"/>
                  </a:lnTo>
                  <a:lnTo>
                    <a:pt x="1028" y="539"/>
                  </a:lnTo>
                  <a:lnTo>
                    <a:pt x="1114" y="529"/>
                  </a:lnTo>
                  <a:lnTo>
                    <a:pt x="1191" y="510"/>
                  </a:lnTo>
                  <a:lnTo>
                    <a:pt x="1258" y="491"/>
                  </a:lnTo>
                  <a:lnTo>
                    <a:pt x="1306" y="462"/>
                  </a:lnTo>
                  <a:lnTo>
                    <a:pt x="1354" y="423"/>
                  </a:lnTo>
                  <a:lnTo>
                    <a:pt x="1383" y="366"/>
                  </a:lnTo>
                  <a:lnTo>
                    <a:pt x="1403" y="308"/>
                  </a:lnTo>
                  <a:lnTo>
                    <a:pt x="1412" y="260"/>
                  </a:lnTo>
                  <a:lnTo>
                    <a:pt x="1412" y="212"/>
                  </a:lnTo>
                  <a:lnTo>
                    <a:pt x="1403" y="174"/>
                  </a:lnTo>
                  <a:lnTo>
                    <a:pt x="1383" y="135"/>
                  </a:lnTo>
                  <a:lnTo>
                    <a:pt x="1364" y="106"/>
                  </a:lnTo>
                  <a:lnTo>
                    <a:pt x="1316" y="58"/>
                  </a:lnTo>
                  <a:lnTo>
                    <a:pt x="1258" y="29"/>
                  </a:lnTo>
                  <a:lnTo>
                    <a:pt x="1201" y="10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349123" y="1354090"/>
              <a:ext cx="83293" cy="55984"/>
            </a:xfrm>
            <a:custGeom>
              <a:avLst/>
              <a:gdLst/>
              <a:ahLst/>
              <a:cxnLst/>
              <a:rect l="l" t="t" r="r" b="b"/>
              <a:pathLst>
                <a:path w="1403" h="943" extrusionOk="0">
                  <a:moveTo>
                    <a:pt x="260" y="1"/>
                  </a:moveTo>
                  <a:lnTo>
                    <a:pt x="202" y="10"/>
                  </a:lnTo>
                  <a:lnTo>
                    <a:pt x="154" y="29"/>
                  </a:lnTo>
                  <a:lnTo>
                    <a:pt x="97" y="58"/>
                  </a:lnTo>
                  <a:lnTo>
                    <a:pt x="39" y="106"/>
                  </a:lnTo>
                  <a:lnTo>
                    <a:pt x="20" y="135"/>
                  </a:lnTo>
                  <a:lnTo>
                    <a:pt x="10" y="174"/>
                  </a:lnTo>
                  <a:lnTo>
                    <a:pt x="0" y="212"/>
                  </a:lnTo>
                  <a:lnTo>
                    <a:pt x="0" y="260"/>
                  </a:lnTo>
                  <a:lnTo>
                    <a:pt x="10" y="308"/>
                  </a:lnTo>
                  <a:lnTo>
                    <a:pt x="20" y="366"/>
                  </a:lnTo>
                  <a:lnTo>
                    <a:pt x="58" y="423"/>
                  </a:lnTo>
                  <a:lnTo>
                    <a:pt x="97" y="462"/>
                  </a:lnTo>
                  <a:lnTo>
                    <a:pt x="154" y="491"/>
                  </a:lnTo>
                  <a:lnTo>
                    <a:pt x="221" y="510"/>
                  </a:lnTo>
                  <a:lnTo>
                    <a:pt x="289" y="529"/>
                  </a:lnTo>
                  <a:lnTo>
                    <a:pt x="375" y="539"/>
                  </a:lnTo>
                  <a:lnTo>
                    <a:pt x="558" y="548"/>
                  </a:lnTo>
                  <a:lnTo>
                    <a:pt x="663" y="567"/>
                  </a:lnTo>
                  <a:lnTo>
                    <a:pt x="769" y="577"/>
                  </a:lnTo>
                  <a:lnTo>
                    <a:pt x="875" y="606"/>
                  </a:lnTo>
                  <a:lnTo>
                    <a:pt x="980" y="644"/>
                  </a:lnTo>
                  <a:lnTo>
                    <a:pt x="1086" y="692"/>
                  </a:lnTo>
                  <a:lnTo>
                    <a:pt x="1192" y="760"/>
                  </a:lnTo>
                  <a:lnTo>
                    <a:pt x="1288" y="836"/>
                  </a:lnTo>
                  <a:lnTo>
                    <a:pt x="1393" y="942"/>
                  </a:lnTo>
                  <a:lnTo>
                    <a:pt x="1393" y="913"/>
                  </a:lnTo>
                  <a:lnTo>
                    <a:pt x="1403" y="817"/>
                  </a:lnTo>
                  <a:lnTo>
                    <a:pt x="1403" y="760"/>
                  </a:lnTo>
                  <a:lnTo>
                    <a:pt x="1393" y="683"/>
                  </a:lnTo>
                  <a:lnTo>
                    <a:pt x="1365" y="606"/>
                  </a:lnTo>
                  <a:lnTo>
                    <a:pt x="1336" y="529"/>
                  </a:lnTo>
                  <a:lnTo>
                    <a:pt x="1278" y="443"/>
                  </a:lnTo>
                  <a:lnTo>
                    <a:pt x="1211" y="366"/>
                  </a:lnTo>
                  <a:lnTo>
                    <a:pt x="1124" y="289"/>
                  </a:lnTo>
                  <a:lnTo>
                    <a:pt x="1009" y="212"/>
                  </a:lnTo>
                  <a:lnTo>
                    <a:pt x="865" y="145"/>
                  </a:lnTo>
                  <a:lnTo>
                    <a:pt x="692" y="87"/>
                  </a:lnTo>
                  <a:lnTo>
                    <a:pt x="490" y="39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1233358" y="1427645"/>
              <a:ext cx="27428" cy="49691"/>
            </a:xfrm>
            <a:custGeom>
              <a:avLst/>
              <a:gdLst/>
              <a:ahLst/>
              <a:cxnLst/>
              <a:rect l="l" t="t" r="r" b="b"/>
              <a:pathLst>
                <a:path w="462" h="837" extrusionOk="0">
                  <a:moveTo>
                    <a:pt x="183" y="1"/>
                  </a:moveTo>
                  <a:lnTo>
                    <a:pt x="144" y="30"/>
                  </a:lnTo>
                  <a:lnTo>
                    <a:pt x="96" y="68"/>
                  </a:lnTo>
                  <a:lnTo>
                    <a:pt x="68" y="116"/>
                  </a:lnTo>
                  <a:lnTo>
                    <a:pt x="39" y="183"/>
                  </a:lnTo>
                  <a:lnTo>
                    <a:pt x="20" y="251"/>
                  </a:lnTo>
                  <a:lnTo>
                    <a:pt x="0" y="327"/>
                  </a:lnTo>
                  <a:lnTo>
                    <a:pt x="0" y="414"/>
                  </a:lnTo>
                  <a:lnTo>
                    <a:pt x="0" y="500"/>
                  </a:lnTo>
                  <a:lnTo>
                    <a:pt x="20" y="577"/>
                  </a:lnTo>
                  <a:lnTo>
                    <a:pt x="39" y="644"/>
                  </a:lnTo>
                  <a:lnTo>
                    <a:pt x="68" y="712"/>
                  </a:lnTo>
                  <a:lnTo>
                    <a:pt x="96" y="760"/>
                  </a:lnTo>
                  <a:lnTo>
                    <a:pt x="144" y="798"/>
                  </a:lnTo>
                  <a:lnTo>
                    <a:pt x="183" y="827"/>
                  </a:lnTo>
                  <a:lnTo>
                    <a:pt x="231" y="837"/>
                  </a:lnTo>
                  <a:lnTo>
                    <a:pt x="279" y="827"/>
                  </a:lnTo>
                  <a:lnTo>
                    <a:pt x="327" y="798"/>
                  </a:lnTo>
                  <a:lnTo>
                    <a:pt x="365" y="760"/>
                  </a:lnTo>
                  <a:lnTo>
                    <a:pt x="394" y="712"/>
                  </a:lnTo>
                  <a:lnTo>
                    <a:pt x="423" y="644"/>
                  </a:lnTo>
                  <a:lnTo>
                    <a:pt x="452" y="577"/>
                  </a:lnTo>
                  <a:lnTo>
                    <a:pt x="461" y="500"/>
                  </a:lnTo>
                  <a:lnTo>
                    <a:pt x="461" y="414"/>
                  </a:lnTo>
                  <a:lnTo>
                    <a:pt x="461" y="327"/>
                  </a:lnTo>
                  <a:lnTo>
                    <a:pt x="452" y="251"/>
                  </a:lnTo>
                  <a:lnTo>
                    <a:pt x="423" y="183"/>
                  </a:lnTo>
                  <a:lnTo>
                    <a:pt x="394" y="116"/>
                  </a:lnTo>
                  <a:lnTo>
                    <a:pt x="365" y="68"/>
                  </a:lnTo>
                  <a:lnTo>
                    <a:pt x="327" y="3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369070" y="1427645"/>
              <a:ext cx="27428" cy="49691"/>
            </a:xfrm>
            <a:custGeom>
              <a:avLst/>
              <a:gdLst/>
              <a:ahLst/>
              <a:cxnLst/>
              <a:rect l="l" t="t" r="r" b="b"/>
              <a:pathLst>
                <a:path w="462" h="837" extrusionOk="0">
                  <a:moveTo>
                    <a:pt x="183" y="1"/>
                  </a:moveTo>
                  <a:lnTo>
                    <a:pt x="145" y="30"/>
                  </a:lnTo>
                  <a:lnTo>
                    <a:pt x="97" y="68"/>
                  </a:lnTo>
                  <a:lnTo>
                    <a:pt x="68" y="116"/>
                  </a:lnTo>
                  <a:lnTo>
                    <a:pt x="39" y="183"/>
                  </a:lnTo>
                  <a:lnTo>
                    <a:pt x="20" y="251"/>
                  </a:lnTo>
                  <a:lnTo>
                    <a:pt x="1" y="327"/>
                  </a:lnTo>
                  <a:lnTo>
                    <a:pt x="1" y="414"/>
                  </a:lnTo>
                  <a:lnTo>
                    <a:pt x="1" y="500"/>
                  </a:lnTo>
                  <a:lnTo>
                    <a:pt x="20" y="577"/>
                  </a:lnTo>
                  <a:lnTo>
                    <a:pt x="39" y="644"/>
                  </a:lnTo>
                  <a:lnTo>
                    <a:pt x="68" y="712"/>
                  </a:lnTo>
                  <a:lnTo>
                    <a:pt x="97" y="760"/>
                  </a:lnTo>
                  <a:lnTo>
                    <a:pt x="145" y="798"/>
                  </a:lnTo>
                  <a:lnTo>
                    <a:pt x="183" y="827"/>
                  </a:lnTo>
                  <a:lnTo>
                    <a:pt x="231" y="837"/>
                  </a:lnTo>
                  <a:lnTo>
                    <a:pt x="279" y="827"/>
                  </a:lnTo>
                  <a:lnTo>
                    <a:pt x="327" y="798"/>
                  </a:lnTo>
                  <a:lnTo>
                    <a:pt x="366" y="760"/>
                  </a:lnTo>
                  <a:lnTo>
                    <a:pt x="395" y="712"/>
                  </a:lnTo>
                  <a:lnTo>
                    <a:pt x="423" y="644"/>
                  </a:lnTo>
                  <a:lnTo>
                    <a:pt x="443" y="577"/>
                  </a:lnTo>
                  <a:lnTo>
                    <a:pt x="462" y="500"/>
                  </a:lnTo>
                  <a:lnTo>
                    <a:pt x="462" y="414"/>
                  </a:lnTo>
                  <a:lnTo>
                    <a:pt x="462" y="327"/>
                  </a:lnTo>
                  <a:lnTo>
                    <a:pt x="443" y="251"/>
                  </a:lnTo>
                  <a:lnTo>
                    <a:pt x="423" y="183"/>
                  </a:lnTo>
                  <a:lnTo>
                    <a:pt x="395" y="116"/>
                  </a:lnTo>
                  <a:lnTo>
                    <a:pt x="366" y="68"/>
                  </a:lnTo>
                  <a:lnTo>
                    <a:pt x="327" y="3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314334" y="1432216"/>
              <a:ext cx="44526" cy="72488"/>
            </a:xfrm>
            <a:custGeom>
              <a:avLst/>
              <a:gdLst/>
              <a:ahLst/>
              <a:cxnLst/>
              <a:rect l="l" t="t" r="r" b="b"/>
              <a:pathLst>
                <a:path w="750" h="1221" extrusionOk="0">
                  <a:moveTo>
                    <a:pt x="317" y="1"/>
                  </a:moveTo>
                  <a:lnTo>
                    <a:pt x="279" y="10"/>
                  </a:lnTo>
                  <a:lnTo>
                    <a:pt x="241" y="30"/>
                  </a:lnTo>
                  <a:lnTo>
                    <a:pt x="221" y="58"/>
                  </a:lnTo>
                  <a:lnTo>
                    <a:pt x="212" y="97"/>
                  </a:lnTo>
                  <a:lnTo>
                    <a:pt x="221" y="135"/>
                  </a:lnTo>
                  <a:lnTo>
                    <a:pt x="529" y="1029"/>
                  </a:lnTo>
                  <a:lnTo>
                    <a:pt x="452" y="1029"/>
                  </a:lnTo>
                  <a:lnTo>
                    <a:pt x="356" y="1019"/>
                  </a:lnTo>
                  <a:lnTo>
                    <a:pt x="250" y="990"/>
                  </a:lnTo>
                  <a:lnTo>
                    <a:pt x="145" y="942"/>
                  </a:lnTo>
                  <a:lnTo>
                    <a:pt x="106" y="933"/>
                  </a:lnTo>
                  <a:lnTo>
                    <a:pt x="68" y="933"/>
                  </a:lnTo>
                  <a:lnTo>
                    <a:pt x="39" y="952"/>
                  </a:lnTo>
                  <a:lnTo>
                    <a:pt x="10" y="981"/>
                  </a:lnTo>
                  <a:lnTo>
                    <a:pt x="0" y="1019"/>
                  </a:lnTo>
                  <a:lnTo>
                    <a:pt x="10" y="1057"/>
                  </a:lnTo>
                  <a:lnTo>
                    <a:pt x="20" y="1086"/>
                  </a:lnTo>
                  <a:lnTo>
                    <a:pt x="49" y="1115"/>
                  </a:lnTo>
                  <a:lnTo>
                    <a:pt x="173" y="1163"/>
                  </a:lnTo>
                  <a:lnTo>
                    <a:pt x="289" y="1201"/>
                  </a:lnTo>
                  <a:lnTo>
                    <a:pt x="394" y="1211"/>
                  </a:lnTo>
                  <a:lnTo>
                    <a:pt x="490" y="1221"/>
                  </a:lnTo>
                  <a:lnTo>
                    <a:pt x="567" y="1221"/>
                  </a:lnTo>
                  <a:lnTo>
                    <a:pt x="625" y="1211"/>
                  </a:lnTo>
                  <a:lnTo>
                    <a:pt x="683" y="1201"/>
                  </a:lnTo>
                  <a:lnTo>
                    <a:pt x="721" y="1182"/>
                  </a:lnTo>
                  <a:lnTo>
                    <a:pt x="740" y="1153"/>
                  </a:lnTo>
                  <a:lnTo>
                    <a:pt x="750" y="1115"/>
                  </a:lnTo>
                  <a:lnTo>
                    <a:pt x="750" y="1077"/>
                  </a:lnTo>
                  <a:lnTo>
                    <a:pt x="394" y="68"/>
                  </a:lnTo>
                  <a:lnTo>
                    <a:pt x="375" y="39"/>
                  </a:lnTo>
                  <a:lnTo>
                    <a:pt x="346" y="1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980694" y="1464155"/>
              <a:ext cx="105021" cy="160292"/>
            </a:xfrm>
            <a:custGeom>
              <a:avLst/>
              <a:gdLst/>
              <a:ahLst/>
              <a:cxnLst/>
              <a:rect l="l" t="t" r="r" b="b"/>
              <a:pathLst>
                <a:path w="1769" h="2700" extrusionOk="0">
                  <a:moveTo>
                    <a:pt x="683" y="1"/>
                  </a:moveTo>
                  <a:lnTo>
                    <a:pt x="616" y="10"/>
                  </a:lnTo>
                  <a:lnTo>
                    <a:pt x="548" y="39"/>
                  </a:lnTo>
                  <a:lnTo>
                    <a:pt x="481" y="68"/>
                  </a:lnTo>
                  <a:lnTo>
                    <a:pt x="414" y="106"/>
                  </a:lnTo>
                  <a:lnTo>
                    <a:pt x="347" y="154"/>
                  </a:lnTo>
                  <a:lnTo>
                    <a:pt x="279" y="212"/>
                  </a:lnTo>
                  <a:lnTo>
                    <a:pt x="212" y="289"/>
                  </a:lnTo>
                  <a:lnTo>
                    <a:pt x="155" y="375"/>
                  </a:lnTo>
                  <a:lnTo>
                    <a:pt x="107" y="452"/>
                  </a:lnTo>
                  <a:lnTo>
                    <a:pt x="68" y="539"/>
                  </a:lnTo>
                  <a:lnTo>
                    <a:pt x="39" y="635"/>
                  </a:lnTo>
                  <a:lnTo>
                    <a:pt x="10" y="731"/>
                  </a:lnTo>
                  <a:lnTo>
                    <a:pt x="1" y="827"/>
                  </a:lnTo>
                  <a:lnTo>
                    <a:pt x="1" y="942"/>
                  </a:lnTo>
                  <a:lnTo>
                    <a:pt x="1" y="1048"/>
                  </a:lnTo>
                  <a:lnTo>
                    <a:pt x="10" y="1163"/>
                  </a:lnTo>
                  <a:lnTo>
                    <a:pt x="30" y="1269"/>
                  </a:lnTo>
                  <a:lnTo>
                    <a:pt x="49" y="1384"/>
                  </a:lnTo>
                  <a:lnTo>
                    <a:pt x="87" y="1499"/>
                  </a:lnTo>
                  <a:lnTo>
                    <a:pt x="126" y="1614"/>
                  </a:lnTo>
                  <a:lnTo>
                    <a:pt x="164" y="1730"/>
                  </a:lnTo>
                  <a:lnTo>
                    <a:pt x="212" y="1835"/>
                  </a:lnTo>
                  <a:lnTo>
                    <a:pt x="270" y="1941"/>
                  </a:lnTo>
                  <a:lnTo>
                    <a:pt x="327" y="2047"/>
                  </a:lnTo>
                  <a:lnTo>
                    <a:pt x="395" y="2143"/>
                  </a:lnTo>
                  <a:lnTo>
                    <a:pt x="462" y="2239"/>
                  </a:lnTo>
                  <a:lnTo>
                    <a:pt x="539" y="2325"/>
                  </a:lnTo>
                  <a:lnTo>
                    <a:pt x="616" y="2402"/>
                  </a:lnTo>
                  <a:lnTo>
                    <a:pt x="702" y="2479"/>
                  </a:lnTo>
                  <a:lnTo>
                    <a:pt x="789" y="2537"/>
                  </a:lnTo>
                  <a:lnTo>
                    <a:pt x="875" y="2594"/>
                  </a:lnTo>
                  <a:lnTo>
                    <a:pt x="961" y="2642"/>
                  </a:lnTo>
                  <a:lnTo>
                    <a:pt x="1058" y="2671"/>
                  </a:lnTo>
                  <a:lnTo>
                    <a:pt x="1154" y="2690"/>
                  </a:lnTo>
                  <a:lnTo>
                    <a:pt x="1259" y="2700"/>
                  </a:lnTo>
                  <a:lnTo>
                    <a:pt x="1355" y="2700"/>
                  </a:lnTo>
                  <a:lnTo>
                    <a:pt x="1461" y="2681"/>
                  </a:lnTo>
                  <a:lnTo>
                    <a:pt x="1567" y="2652"/>
                  </a:lnTo>
                  <a:lnTo>
                    <a:pt x="1663" y="2594"/>
                  </a:lnTo>
                  <a:lnTo>
                    <a:pt x="1768" y="2537"/>
                  </a:lnTo>
                  <a:lnTo>
                    <a:pt x="1749" y="635"/>
                  </a:lnTo>
                  <a:lnTo>
                    <a:pt x="1711" y="587"/>
                  </a:lnTo>
                  <a:lnTo>
                    <a:pt x="1595" y="462"/>
                  </a:lnTo>
                  <a:lnTo>
                    <a:pt x="1519" y="385"/>
                  </a:lnTo>
                  <a:lnTo>
                    <a:pt x="1423" y="298"/>
                  </a:lnTo>
                  <a:lnTo>
                    <a:pt x="1317" y="212"/>
                  </a:lnTo>
                  <a:lnTo>
                    <a:pt x="1202" y="145"/>
                  </a:lnTo>
                  <a:lnTo>
                    <a:pt x="1086" y="77"/>
                  </a:lnTo>
                  <a:lnTo>
                    <a:pt x="952" y="29"/>
                  </a:lnTo>
                  <a:lnTo>
                    <a:pt x="885" y="10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rgbClr val="D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981288" y="1598738"/>
              <a:ext cx="144916" cy="145510"/>
            </a:xfrm>
            <a:custGeom>
              <a:avLst/>
              <a:gdLst/>
              <a:ahLst/>
              <a:cxnLst/>
              <a:rect l="l" t="t" r="r" b="b"/>
              <a:pathLst>
                <a:path w="2441" h="2451" extrusionOk="0">
                  <a:moveTo>
                    <a:pt x="1211" y="1"/>
                  </a:moveTo>
                  <a:lnTo>
                    <a:pt x="1278" y="193"/>
                  </a:lnTo>
                  <a:lnTo>
                    <a:pt x="1384" y="202"/>
                  </a:lnTo>
                  <a:lnTo>
                    <a:pt x="1480" y="222"/>
                  </a:lnTo>
                  <a:lnTo>
                    <a:pt x="1576" y="250"/>
                  </a:lnTo>
                  <a:lnTo>
                    <a:pt x="1672" y="289"/>
                  </a:lnTo>
                  <a:lnTo>
                    <a:pt x="1797" y="366"/>
                  </a:lnTo>
                  <a:lnTo>
                    <a:pt x="1902" y="452"/>
                  </a:lnTo>
                  <a:lnTo>
                    <a:pt x="2008" y="548"/>
                  </a:lnTo>
                  <a:lnTo>
                    <a:pt x="2095" y="664"/>
                  </a:lnTo>
                  <a:lnTo>
                    <a:pt x="2162" y="788"/>
                  </a:lnTo>
                  <a:lnTo>
                    <a:pt x="2210" y="933"/>
                  </a:lnTo>
                  <a:lnTo>
                    <a:pt x="2239" y="1077"/>
                  </a:lnTo>
                  <a:lnTo>
                    <a:pt x="2258" y="1221"/>
                  </a:lnTo>
                  <a:lnTo>
                    <a:pt x="2248" y="1326"/>
                  </a:lnTo>
                  <a:lnTo>
                    <a:pt x="2229" y="1432"/>
                  </a:lnTo>
                  <a:lnTo>
                    <a:pt x="2210" y="1528"/>
                  </a:lnTo>
                  <a:lnTo>
                    <a:pt x="2171" y="1624"/>
                  </a:lnTo>
                  <a:lnTo>
                    <a:pt x="2133" y="1711"/>
                  </a:lnTo>
                  <a:lnTo>
                    <a:pt x="2075" y="1797"/>
                  </a:lnTo>
                  <a:lnTo>
                    <a:pt x="2018" y="1884"/>
                  </a:lnTo>
                  <a:lnTo>
                    <a:pt x="1951" y="1951"/>
                  </a:lnTo>
                  <a:lnTo>
                    <a:pt x="1874" y="2018"/>
                  </a:lnTo>
                  <a:lnTo>
                    <a:pt x="1797" y="2076"/>
                  </a:lnTo>
                  <a:lnTo>
                    <a:pt x="1710" y="2133"/>
                  </a:lnTo>
                  <a:lnTo>
                    <a:pt x="1624" y="2172"/>
                  </a:lnTo>
                  <a:lnTo>
                    <a:pt x="1528" y="2210"/>
                  </a:lnTo>
                  <a:lnTo>
                    <a:pt x="1432" y="2239"/>
                  </a:lnTo>
                  <a:lnTo>
                    <a:pt x="1326" y="2249"/>
                  </a:lnTo>
                  <a:lnTo>
                    <a:pt x="1220" y="2258"/>
                  </a:lnTo>
                  <a:lnTo>
                    <a:pt x="1115" y="2249"/>
                  </a:lnTo>
                  <a:lnTo>
                    <a:pt x="1009" y="2239"/>
                  </a:lnTo>
                  <a:lnTo>
                    <a:pt x="913" y="2210"/>
                  </a:lnTo>
                  <a:lnTo>
                    <a:pt x="817" y="2172"/>
                  </a:lnTo>
                  <a:lnTo>
                    <a:pt x="731" y="2133"/>
                  </a:lnTo>
                  <a:lnTo>
                    <a:pt x="644" y="2076"/>
                  </a:lnTo>
                  <a:lnTo>
                    <a:pt x="567" y="2018"/>
                  </a:lnTo>
                  <a:lnTo>
                    <a:pt x="490" y="1951"/>
                  </a:lnTo>
                  <a:lnTo>
                    <a:pt x="423" y="1884"/>
                  </a:lnTo>
                  <a:lnTo>
                    <a:pt x="365" y="1797"/>
                  </a:lnTo>
                  <a:lnTo>
                    <a:pt x="308" y="1711"/>
                  </a:lnTo>
                  <a:lnTo>
                    <a:pt x="269" y="1624"/>
                  </a:lnTo>
                  <a:lnTo>
                    <a:pt x="231" y="1528"/>
                  </a:lnTo>
                  <a:lnTo>
                    <a:pt x="212" y="1432"/>
                  </a:lnTo>
                  <a:lnTo>
                    <a:pt x="193" y="1326"/>
                  </a:lnTo>
                  <a:lnTo>
                    <a:pt x="183" y="1221"/>
                  </a:lnTo>
                  <a:lnTo>
                    <a:pt x="193" y="1067"/>
                  </a:lnTo>
                  <a:lnTo>
                    <a:pt x="231" y="923"/>
                  </a:lnTo>
                  <a:lnTo>
                    <a:pt x="279" y="788"/>
                  </a:lnTo>
                  <a:lnTo>
                    <a:pt x="356" y="654"/>
                  </a:lnTo>
                  <a:lnTo>
                    <a:pt x="442" y="539"/>
                  </a:lnTo>
                  <a:lnTo>
                    <a:pt x="538" y="443"/>
                  </a:lnTo>
                  <a:lnTo>
                    <a:pt x="654" y="356"/>
                  </a:lnTo>
                  <a:lnTo>
                    <a:pt x="788" y="279"/>
                  </a:lnTo>
                  <a:lnTo>
                    <a:pt x="702" y="222"/>
                  </a:lnTo>
                  <a:lnTo>
                    <a:pt x="625" y="154"/>
                  </a:lnTo>
                  <a:lnTo>
                    <a:pt x="490" y="241"/>
                  </a:lnTo>
                  <a:lnTo>
                    <a:pt x="365" y="347"/>
                  </a:lnTo>
                  <a:lnTo>
                    <a:pt x="260" y="462"/>
                  </a:lnTo>
                  <a:lnTo>
                    <a:pt x="173" y="596"/>
                  </a:lnTo>
                  <a:lnTo>
                    <a:pt x="97" y="740"/>
                  </a:lnTo>
                  <a:lnTo>
                    <a:pt x="39" y="894"/>
                  </a:lnTo>
                  <a:lnTo>
                    <a:pt x="10" y="1057"/>
                  </a:lnTo>
                  <a:lnTo>
                    <a:pt x="0" y="1134"/>
                  </a:lnTo>
                  <a:lnTo>
                    <a:pt x="0" y="1221"/>
                  </a:lnTo>
                  <a:lnTo>
                    <a:pt x="0" y="1346"/>
                  </a:lnTo>
                  <a:lnTo>
                    <a:pt x="20" y="1470"/>
                  </a:lnTo>
                  <a:lnTo>
                    <a:pt x="48" y="1586"/>
                  </a:lnTo>
                  <a:lnTo>
                    <a:pt x="97" y="1701"/>
                  </a:lnTo>
                  <a:lnTo>
                    <a:pt x="145" y="1807"/>
                  </a:lnTo>
                  <a:lnTo>
                    <a:pt x="202" y="1903"/>
                  </a:lnTo>
                  <a:lnTo>
                    <a:pt x="279" y="1999"/>
                  </a:lnTo>
                  <a:lnTo>
                    <a:pt x="356" y="2085"/>
                  </a:lnTo>
                  <a:lnTo>
                    <a:pt x="442" y="2162"/>
                  </a:lnTo>
                  <a:lnTo>
                    <a:pt x="538" y="2239"/>
                  </a:lnTo>
                  <a:lnTo>
                    <a:pt x="634" y="2297"/>
                  </a:lnTo>
                  <a:lnTo>
                    <a:pt x="740" y="2354"/>
                  </a:lnTo>
                  <a:lnTo>
                    <a:pt x="855" y="2393"/>
                  </a:lnTo>
                  <a:lnTo>
                    <a:pt x="971" y="2421"/>
                  </a:lnTo>
                  <a:lnTo>
                    <a:pt x="1096" y="2441"/>
                  </a:lnTo>
                  <a:lnTo>
                    <a:pt x="1220" y="2450"/>
                  </a:lnTo>
                  <a:lnTo>
                    <a:pt x="1345" y="2441"/>
                  </a:lnTo>
                  <a:lnTo>
                    <a:pt x="1470" y="2421"/>
                  </a:lnTo>
                  <a:lnTo>
                    <a:pt x="1585" y="2393"/>
                  </a:lnTo>
                  <a:lnTo>
                    <a:pt x="1691" y="2354"/>
                  </a:lnTo>
                  <a:lnTo>
                    <a:pt x="1806" y="2297"/>
                  </a:lnTo>
                  <a:lnTo>
                    <a:pt x="1902" y="2239"/>
                  </a:lnTo>
                  <a:lnTo>
                    <a:pt x="1999" y="2162"/>
                  </a:lnTo>
                  <a:lnTo>
                    <a:pt x="2085" y="2085"/>
                  </a:lnTo>
                  <a:lnTo>
                    <a:pt x="2162" y="1999"/>
                  </a:lnTo>
                  <a:lnTo>
                    <a:pt x="2239" y="1903"/>
                  </a:lnTo>
                  <a:lnTo>
                    <a:pt x="2296" y="1807"/>
                  </a:lnTo>
                  <a:lnTo>
                    <a:pt x="2344" y="1701"/>
                  </a:lnTo>
                  <a:lnTo>
                    <a:pt x="2392" y="1586"/>
                  </a:lnTo>
                  <a:lnTo>
                    <a:pt x="2421" y="1470"/>
                  </a:lnTo>
                  <a:lnTo>
                    <a:pt x="2440" y="1346"/>
                  </a:lnTo>
                  <a:lnTo>
                    <a:pt x="2440" y="1221"/>
                  </a:lnTo>
                  <a:lnTo>
                    <a:pt x="2440" y="1125"/>
                  </a:lnTo>
                  <a:lnTo>
                    <a:pt x="2431" y="1038"/>
                  </a:lnTo>
                  <a:lnTo>
                    <a:pt x="2412" y="952"/>
                  </a:lnTo>
                  <a:lnTo>
                    <a:pt x="2392" y="856"/>
                  </a:lnTo>
                  <a:lnTo>
                    <a:pt x="2364" y="779"/>
                  </a:lnTo>
                  <a:lnTo>
                    <a:pt x="2325" y="692"/>
                  </a:lnTo>
                  <a:lnTo>
                    <a:pt x="2277" y="616"/>
                  </a:lnTo>
                  <a:lnTo>
                    <a:pt x="2239" y="539"/>
                  </a:lnTo>
                  <a:lnTo>
                    <a:pt x="2181" y="471"/>
                  </a:lnTo>
                  <a:lnTo>
                    <a:pt x="2123" y="404"/>
                  </a:lnTo>
                  <a:lnTo>
                    <a:pt x="2066" y="337"/>
                  </a:lnTo>
                  <a:lnTo>
                    <a:pt x="1999" y="279"/>
                  </a:lnTo>
                  <a:lnTo>
                    <a:pt x="1931" y="222"/>
                  </a:lnTo>
                  <a:lnTo>
                    <a:pt x="1854" y="174"/>
                  </a:lnTo>
                  <a:lnTo>
                    <a:pt x="1778" y="135"/>
                  </a:lnTo>
                  <a:lnTo>
                    <a:pt x="1701" y="97"/>
                  </a:lnTo>
                  <a:lnTo>
                    <a:pt x="1585" y="58"/>
                  </a:lnTo>
                  <a:lnTo>
                    <a:pt x="1470" y="20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024032" y="1167027"/>
              <a:ext cx="435223" cy="190570"/>
            </a:xfrm>
            <a:custGeom>
              <a:avLst/>
              <a:gdLst/>
              <a:ahLst/>
              <a:cxnLst/>
              <a:rect l="l" t="t" r="r" b="b"/>
              <a:pathLst>
                <a:path w="7331" h="3210" extrusionOk="0">
                  <a:moveTo>
                    <a:pt x="3555" y="1"/>
                  </a:moveTo>
                  <a:lnTo>
                    <a:pt x="3382" y="10"/>
                  </a:lnTo>
                  <a:lnTo>
                    <a:pt x="3219" y="20"/>
                  </a:lnTo>
                  <a:lnTo>
                    <a:pt x="2883" y="58"/>
                  </a:lnTo>
                  <a:lnTo>
                    <a:pt x="2566" y="116"/>
                  </a:lnTo>
                  <a:lnTo>
                    <a:pt x="2258" y="193"/>
                  </a:lnTo>
                  <a:lnTo>
                    <a:pt x="1970" y="279"/>
                  </a:lnTo>
                  <a:lnTo>
                    <a:pt x="1701" y="385"/>
                  </a:lnTo>
                  <a:lnTo>
                    <a:pt x="1442" y="500"/>
                  </a:lnTo>
                  <a:lnTo>
                    <a:pt x="1211" y="616"/>
                  </a:lnTo>
                  <a:lnTo>
                    <a:pt x="990" y="740"/>
                  </a:lnTo>
                  <a:lnTo>
                    <a:pt x="808" y="865"/>
                  </a:lnTo>
                  <a:lnTo>
                    <a:pt x="635" y="1000"/>
                  </a:lnTo>
                  <a:lnTo>
                    <a:pt x="500" y="1125"/>
                  </a:lnTo>
                  <a:lnTo>
                    <a:pt x="356" y="1288"/>
                  </a:lnTo>
                  <a:lnTo>
                    <a:pt x="231" y="1461"/>
                  </a:lnTo>
                  <a:lnTo>
                    <a:pt x="183" y="1547"/>
                  </a:lnTo>
                  <a:lnTo>
                    <a:pt x="135" y="1634"/>
                  </a:lnTo>
                  <a:lnTo>
                    <a:pt x="97" y="1720"/>
                  </a:lnTo>
                  <a:lnTo>
                    <a:pt x="68" y="1807"/>
                  </a:lnTo>
                  <a:lnTo>
                    <a:pt x="39" y="1893"/>
                  </a:lnTo>
                  <a:lnTo>
                    <a:pt x="20" y="1980"/>
                  </a:lnTo>
                  <a:lnTo>
                    <a:pt x="11" y="2066"/>
                  </a:lnTo>
                  <a:lnTo>
                    <a:pt x="1" y="2153"/>
                  </a:lnTo>
                  <a:lnTo>
                    <a:pt x="1" y="2239"/>
                  </a:lnTo>
                  <a:lnTo>
                    <a:pt x="11" y="2326"/>
                  </a:lnTo>
                  <a:lnTo>
                    <a:pt x="30" y="2402"/>
                  </a:lnTo>
                  <a:lnTo>
                    <a:pt x="49" y="2479"/>
                  </a:lnTo>
                  <a:lnTo>
                    <a:pt x="78" y="2556"/>
                  </a:lnTo>
                  <a:lnTo>
                    <a:pt x="116" y="2633"/>
                  </a:lnTo>
                  <a:lnTo>
                    <a:pt x="164" y="2700"/>
                  </a:lnTo>
                  <a:lnTo>
                    <a:pt x="212" y="2767"/>
                  </a:lnTo>
                  <a:lnTo>
                    <a:pt x="270" y="2835"/>
                  </a:lnTo>
                  <a:lnTo>
                    <a:pt x="347" y="2892"/>
                  </a:lnTo>
                  <a:lnTo>
                    <a:pt x="414" y="2950"/>
                  </a:lnTo>
                  <a:lnTo>
                    <a:pt x="500" y="2998"/>
                  </a:lnTo>
                  <a:lnTo>
                    <a:pt x="597" y="3046"/>
                  </a:lnTo>
                  <a:lnTo>
                    <a:pt x="693" y="3084"/>
                  </a:lnTo>
                  <a:lnTo>
                    <a:pt x="808" y="3123"/>
                  </a:lnTo>
                  <a:lnTo>
                    <a:pt x="923" y="3152"/>
                  </a:lnTo>
                  <a:lnTo>
                    <a:pt x="1048" y="3171"/>
                  </a:lnTo>
                  <a:lnTo>
                    <a:pt x="1182" y="3190"/>
                  </a:lnTo>
                  <a:lnTo>
                    <a:pt x="1327" y="3200"/>
                  </a:lnTo>
                  <a:lnTo>
                    <a:pt x="1480" y="3209"/>
                  </a:lnTo>
                  <a:lnTo>
                    <a:pt x="1634" y="3200"/>
                  </a:lnTo>
                  <a:lnTo>
                    <a:pt x="1768" y="3180"/>
                  </a:lnTo>
                  <a:lnTo>
                    <a:pt x="1903" y="3152"/>
                  </a:lnTo>
                  <a:lnTo>
                    <a:pt x="2037" y="3123"/>
                  </a:lnTo>
                  <a:lnTo>
                    <a:pt x="2153" y="3075"/>
                  </a:lnTo>
                  <a:lnTo>
                    <a:pt x="2258" y="3017"/>
                  </a:lnTo>
                  <a:lnTo>
                    <a:pt x="2364" y="2960"/>
                  </a:lnTo>
                  <a:lnTo>
                    <a:pt x="2460" y="2883"/>
                  </a:lnTo>
                  <a:lnTo>
                    <a:pt x="2547" y="2815"/>
                  </a:lnTo>
                  <a:lnTo>
                    <a:pt x="2633" y="2729"/>
                  </a:lnTo>
                  <a:lnTo>
                    <a:pt x="2710" y="2643"/>
                  </a:lnTo>
                  <a:lnTo>
                    <a:pt x="2777" y="2556"/>
                  </a:lnTo>
                  <a:lnTo>
                    <a:pt x="2835" y="2470"/>
                  </a:lnTo>
                  <a:lnTo>
                    <a:pt x="2892" y="2374"/>
                  </a:lnTo>
                  <a:lnTo>
                    <a:pt x="2998" y="2181"/>
                  </a:lnTo>
                  <a:lnTo>
                    <a:pt x="3075" y="1989"/>
                  </a:lnTo>
                  <a:lnTo>
                    <a:pt x="3133" y="1807"/>
                  </a:lnTo>
                  <a:lnTo>
                    <a:pt x="3181" y="1634"/>
                  </a:lnTo>
                  <a:lnTo>
                    <a:pt x="3219" y="1471"/>
                  </a:lnTo>
                  <a:lnTo>
                    <a:pt x="3248" y="1240"/>
                  </a:lnTo>
                  <a:lnTo>
                    <a:pt x="3257" y="1154"/>
                  </a:lnTo>
                  <a:lnTo>
                    <a:pt x="3325" y="1240"/>
                  </a:lnTo>
                  <a:lnTo>
                    <a:pt x="3517" y="1461"/>
                  </a:lnTo>
                  <a:lnTo>
                    <a:pt x="3661" y="1615"/>
                  </a:lnTo>
                  <a:lnTo>
                    <a:pt x="3824" y="1778"/>
                  </a:lnTo>
                  <a:lnTo>
                    <a:pt x="4016" y="1960"/>
                  </a:lnTo>
                  <a:lnTo>
                    <a:pt x="4247" y="2143"/>
                  </a:lnTo>
                  <a:lnTo>
                    <a:pt x="4487" y="2326"/>
                  </a:lnTo>
                  <a:lnTo>
                    <a:pt x="4756" y="2508"/>
                  </a:lnTo>
                  <a:lnTo>
                    <a:pt x="4900" y="2585"/>
                  </a:lnTo>
                  <a:lnTo>
                    <a:pt x="5054" y="2671"/>
                  </a:lnTo>
                  <a:lnTo>
                    <a:pt x="5207" y="2748"/>
                  </a:lnTo>
                  <a:lnTo>
                    <a:pt x="5371" y="2815"/>
                  </a:lnTo>
                  <a:lnTo>
                    <a:pt x="5534" y="2873"/>
                  </a:lnTo>
                  <a:lnTo>
                    <a:pt x="5697" y="2931"/>
                  </a:lnTo>
                  <a:lnTo>
                    <a:pt x="5880" y="2988"/>
                  </a:lnTo>
                  <a:lnTo>
                    <a:pt x="6053" y="3027"/>
                  </a:lnTo>
                  <a:lnTo>
                    <a:pt x="6235" y="3056"/>
                  </a:lnTo>
                  <a:lnTo>
                    <a:pt x="6427" y="3084"/>
                  </a:lnTo>
                  <a:lnTo>
                    <a:pt x="6620" y="3094"/>
                  </a:lnTo>
                  <a:lnTo>
                    <a:pt x="6821" y="3094"/>
                  </a:lnTo>
                  <a:lnTo>
                    <a:pt x="6956" y="3084"/>
                  </a:lnTo>
                  <a:lnTo>
                    <a:pt x="7061" y="3056"/>
                  </a:lnTo>
                  <a:lnTo>
                    <a:pt x="7148" y="3017"/>
                  </a:lnTo>
                  <a:lnTo>
                    <a:pt x="7225" y="2960"/>
                  </a:lnTo>
                  <a:lnTo>
                    <a:pt x="7273" y="2902"/>
                  </a:lnTo>
                  <a:lnTo>
                    <a:pt x="7311" y="2835"/>
                  </a:lnTo>
                  <a:lnTo>
                    <a:pt x="7330" y="2748"/>
                  </a:lnTo>
                  <a:lnTo>
                    <a:pt x="7330" y="2662"/>
                  </a:lnTo>
                  <a:lnTo>
                    <a:pt x="7330" y="2566"/>
                  </a:lnTo>
                  <a:lnTo>
                    <a:pt x="7311" y="2470"/>
                  </a:lnTo>
                  <a:lnTo>
                    <a:pt x="7282" y="2374"/>
                  </a:lnTo>
                  <a:lnTo>
                    <a:pt x="7254" y="2268"/>
                  </a:lnTo>
                  <a:lnTo>
                    <a:pt x="7167" y="2066"/>
                  </a:lnTo>
                  <a:lnTo>
                    <a:pt x="7071" y="1864"/>
                  </a:lnTo>
                  <a:lnTo>
                    <a:pt x="6985" y="1711"/>
                  </a:lnTo>
                  <a:lnTo>
                    <a:pt x="6898" y="1567"/>
                  </a:lnTo>
                  <a:lnTo>
                    <a:pt x="6802" y="1423"/>
                  </a:lnTo>
                  <a:lnTo>
                    <a:pt x="6696" y="1288"/>
                  </a:lnTo>
                  <a:lnTo>
                    <a:pt x="6581" y="1163"/>
                  </a:lnTo>
                  <a:lnTo>
                    <a:pt x="6466" y="1038"/>
                  </a:lnTo>
                  <a:lnTo>
                    <a:pt x="6341" y="923"/>
                  </a:lnTo>
                  <a:lnTo>
                    <a:pt x="6207" y="808"/>
                  </a:lnTo>
                  <a:lnTo>
                    <a:pt x="6072" y="712"/>
                  </a:lnTo>
                  <a:lnTo>
                    <a:pt x="5938" y="616"/>
                  </a:lnTo>
                  <a:lnTo>
                    <a:pt x="5793" y="520"/>
                  </a:lnTo>
                  <a:lnTo>
                    <a:pt x="5640" y="443"/>
                  </a:lnTo>
                  <a:lnTo>
                    <a:pt x="5486" y="366"/>
                  </a:lnTo>
                  <a:lnTo>
                    <a:pt x="5323" y="299"/>
                  </a:lnTo>
                  <a:lnTo>
                    <a:pt x="5169" y="241"/>
                  </a:lnTo>
                  <a:lnTo>
                    <a:pt x="4996" y="193"/>
                  </a:lnTo>
                  <a:lnTo>
                    <a:pt x="4814" y="145"/>
                  </a:lnTo>
                  <a:lnTo>
                    <a:pt x="4631" y="97"/>
                  </a:lnTo>
                  <a:lnTo>
                    <a:pt x="4449" y="68"/>
                  </a:lnTo>
                  <a:lnTo>
                    <a:pt x="4266" y="39"/>
                  </a:lnTo>
                  <a:lnTo>
                    <a:pt x="4084" y="20"/>
                  </a:lnTo>
                  <a:lnTo>
                    <a:pt x="3911" y="10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026347" y="1299948"/>
              <a:ext cx="87330" cy="211051"/>
            </a:xfrm>
            <a:custGeom>
              <a:avLst/>
              <a:gdLst/>
              <a:ahLst/>
              <a:cxnLst/>
              <a:rect l="l" t="t" r="r" b="b"/>
              <a:pathLst>
                <a:path w="1471" h="3555" extrusionOk="0">
                  <a:moveTo>
                    <a:pt x="96" y="0"/>
                  </a:moveTo>
                  <a:lnTo>
                    <a:pt x="39" y="336"/>
                  </a:lnTo>
                  <a:lnTo>
                    <a:pt x="10" y="682"/>
                  </a:lnTo>
                  <a:lnTo>
                    <a:pt x="0" y="1018"/>
                  </a:lnTo>
                  <a:lnTo>
                    <a:pt x="10" y="1355"/>
                  </a:lnTo>
                  <a:lnTo>
                    <a:pt x="39" y="1681"/>
                  </a:lnTo>
                  <a:lnTo>
                    <a:pt x="77" y="1989"/>
                  </a:lnTo>
                  <a:lnTo>
                    <a:pt x="135" y="2286"/>
                  </a:lnTo>
                  <a:lnTo>
                    <a:pt x="202" y="2565"/>
                  </a:lnTo>
                  <a:lnTo>
                    <a:pt x="289" y="2815"/>
                  </a:lnTo>
                  <a:lnTo>
                    <a:pt x="385" y="3036"/>
                  </a:lnTo>
                  <a:lnTo>
                    <a:pt x="433" y="3132"/>
                  </a:lnTo>
                  <a:lnTo>
                    <a:pt x="490" y="3218"/>
                  </a:lnTo>
                  <a:lnTo>
                    <a:pt x="538" y="3295"/>
                  </a:lnTo>
                  <a:lnTo>
                    <a:pt x="596" y="3372"/>
                  </a:lnTo>
                  <a:lnTo>
                    <a:pt x="654" y="3429"/>
                  </a:lnTo>
                  <a:lnTo>
                    <a:pt x="721" y="3478"/>
                  </a:lnTo>
                  <a:lnTo>
                    <a:pt x="778" y="3516"/>
                  </a:lnTo>
                  <a:lnTo>
                    <a:pt x="846" y="3535"/>
                  </a:lnTo>
                  <a:lnTo>
                    <a:pt x="913" y="3554"/>
                  </a:lnTo>
                  <a:lnTo>
                    <a:pt x="971" y="3554"/>
                  </a:lnTo>
                  <a:lnTo>
                    <a:pt x="1038" y="3535"/>
                  </a:lnTo>
                  <a:lnTo>
                    <a:pt x="1105" y="3506"/>
                  </a:lnTo>
                  <a:lnTo>
                    <a:pt x="1172" y="3468"/>
                  </a:lnTo>
                  <a:lnTo>
                    <a:pt x="1230" y="3410"/>
                  </a:lnTo>
                  <a:lnTo>
                    <a:pt x="1278" y="3353"/>
                  </a:lnTo>
                  <a:lnTo>
                    <a:pt x="1326" y="3276"/>
                  </a:lnTo>
                  <a:lnTo>
                    <a:pt x="1355" y="3189"/>
                  </a:lnTo>
                  <a:lnTo>
                    <a:pt x="1393" y="3103"/>
                  </a:lnTo>
                  <a:lnTo>
                    <a:pt x="1412" y="2997"/>
                  </a:lnTo>
                  <a:lnTo>
                    <a:pt x="1432" y="2892"/>
                  </a:lnTo>
                  <a:lnTo>
                    <a:pt x="1460" y="2661"/>
                  </a:lnTo>
                  <a:lnTo>
                    <a:pt x="1470" y="2421"/>
                  </a:lnTo>
                  <a:lnTo>
                    <a:pt x="1460" y="2161"/>
                  </a:lnTo>
                  <a:lnTo>
                    <a:pt x="1441" y="1902"/>
                  </a:lnTo>
                  <a:lnTo>
                    <a:pt x="1422" y="1652"/>
                  </a:lnTo>
                  <a:lnTo>
                    <a:pt x="1393" y="1412"/>
                  </a:lnTo>
                  <a:lnTo>
                    <a:pt x="1326" y="989"/>
                  </a:lnTo>
                  <a:lnTo>
                    <a:pt x="1268" y="701"/>
                  </a:lnTo>
                  <a:lnTo>
                    <a:pt x="1240" y="58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28294" y="3316441"/>
              <a:ext cx="277781" cy="507058"/>
            </a:xfrm>
            <a:custGeom>
              <a:avLst/>
              <a:gdLst/>
              <a:ahLst/>
              <a:cxnLst/>
              <a:rect l="l" t="t" r="r" b="b"/>
              <a:pathLst>
                <a:path w="4679" h="8541" extrusionOk="0">
                  <a:moveTo>
                    <a:pt x="1845" y="1"/>
                  </a:moveTo>
                  <a:lnTo>
                    <a:pt x="1652" y="10"/>
                  </a:lnTo>
                  <a:lnTo>
                    <a:pt x="1460" y="39"/>
                  </a:lnTo>
                  <a:lnTo>
                    <a:pt x="1278" y="77"/>
                  </a:lnTo>
                  <a:lnTo>
                    <a:pt x="1095" y="126"/>
                  </a:lnTo>
                  <a:lnTo>
                    <a:pt x="922" y="183"/>
                  </a:lnTo>
                  <a:lnTo>
                    <a:pt x="759" y="250"/>
                  </a:lnTo>
                  <a:lnTo>
                    <a:pt x="605" y="327"/>
                  </a:lnTo>
                  <a:lnTo>
                    <a:pt x="461" y="404"/>
                  </a:lnTo>
                  <a:lnTo>
                    <a:pt x="336" y="491"/>
                  </a:lnTo>
                  <a:lnTo>
                    <a:pt x="240" y="577"/>
                  </a:lnTo>
                  <a:lnTo>
                    <a:pt x="154" y="663"/>
                  </a:lnTo>
                  <a:lnTo>
                    <a:pt x="96" y="760"/>
                  </a:lnTo>
                  <a:lnTo>
                    <a:pt x="77" y="798"/>
                  </a:lnTo>
                  <a:lnTo>
                    <a:pt x="67" y="846"/>
                  </a:lnTo>
                  <a:lnTo>
                    <a:pt x="48" y="990"/>
                  </a:lnTo>
                  <a:lnTo>
                    <a:pt x="29" y="1144"/>
                  </a:lnTo>
                  <a:lnTo>
                    <a:pt x="10" y="1499"/>
                  </a:lnTo>
                  <a:lnTo>
                    <a:pt x="0" y="1883"/>
                  </a:lnTo>
                  <a:lnTo>
                    <a:pt x="0" y="2277"/>
                  </a:lnTo>
                  <a:lnTo>
                    <a:pt x="19" y="3027"/>
                  </a:lnTo>
                  <a:lnTo>
                    <a:pt x="19" y="3344"/>
                  </a:lnTo>
                  <a:lnTo>
                    <a:pt x="19" y="3584"/>
                  </a:lnTo>
                  <a:lnTo>
                    <a:pt x="29" y="3728"/>
                  </a:lnTo>
                  <a:lnTo>
                    <a:pt x="39" y="3920"/>
                  </a:lnTo>
                  <a:lnTo>
                    <a:pt x="77" y="4458"/>
                  </a:lnTo>
                  <a:lnTo>
                    <a:pt x="154" y="5111"/>
                  </a:lnTo>
                  <a:lnTo>
                    <a:pt x="240" y="5812"/>
                  </a:lnTo>
                  <a:lnTo>
                    <a:pt x="288" y="6149"/>
                  </a:lnTo>
                  <a:lnTo>
                    <a:pt x="346" y="6466"/>
                  </a:lnTo>
                  <a:lnTo>
                    <a:pt x="404" y="6763"/>
                  </a:lnTo>
                  <a:lnTo>
                    <a:pt x="461" y="7023"/>
                  </a:lnTo>
                  <a:lnTo>
                    <a:pt x="529" y="7225"/>
                  </a:lnTo>
                  <a:lnTo>
                    <a:pt x="557" y="7311"/>
                  </a:lnTo>
                  <a:lnTo>
                    <a:pt x="586" y="7369"/>
                  </a:lnTo>
                  <a:lnTo>
                    <a:pt x="615" y="7426"/>
                  </a:lnTo>
                  <a:lnTo>
                    <a:pt x="653" y="7455"/>
                  </a:lnTo>
                  <a:lnTo>
                    <a:pt x="682" y="7465"/>
                  </a:lnTo>
                  <a:lnTo>
                    <a:pt x="711" y="7455"/>
                  </a:lnTo>
                  <a:lnTo>
                    <a:pt x="749" y="7426"/>
                  </a:lnTo>
                  <a:lnTo>
                    <a:pt x="769" y="7397"/>
                  </a:lnTo>
                  <a:lnTo>
                    <a:pt x="826" y="7311"/>
                  </a:lnTo>
                  <a:lnTo>
                    <a:pt x="865" y="7196"/>
                  </a:lnTo>
                  <a:lnTo>
                    <a:pt x="903" y="7071"/>
                  </a:lnTo>
                  <a:lnTo>
                    <a:pt x="932" y="6917"/>
                  </a:lnTo>
                  <a:lnTo>
                    <a:pt x="951" y="6754"/>
                  </a:lnTo>
                  <a:lnTo>
                    <a:pt x="990" y="6427"/>
                  </a:lnTo>
                  <a:lnTo>
                    <a:pt x="999" y="6101"/>
                  </a:lnTo>
                  <a:lnTo>
                    <a:pt x="1009" y="5822"/>
                  </a:lnTo>
                  <a:lnTo>
                    <a:pt x="1009" y="5553"/>
                  </a:lnTo>
                  <a:lnTo>
                    <a:pt x="1086" y="5976"/>
                  </a:lnTo>
                  <a:lnTo>
                    <a:pt x="1172" y="6408"/>
                  </a:lnTo>
                  <a:lnTo>
                    <a:pt x="1287" y="6898"/>
                  </a:lnTo>
                  <a:lnTo>
                    <a:pt x="1355" y="7148"/>
                  </a:lnTo>
                  <a:lnTo>
                    <a:pt x="1432" y="7388"/>
                  </a:lnTo>
                  <a:lnTo>
                    <a:pt x="1499" y="7609"/>
                  </a:lnTo>
                  <a:lnTo>
                    <a:pt x="1585" y="7810"/>
                  </a:lnTo>
                  <a:lnTo>
                    <a:pt x="1662" y="7974"/>
                  </a:lnTo>
                  <a:lnTo>
                    <a:pt x="1701" y="8041"/>
                  </a:lnTo>
                  <a:lnTo>
                    <a:pt x="1739" y="8099"/>
                  </a:lnTo>
                  <a:lnTo>
                    <a:pt x="1787" y="8147"/>
                  </a:lnTo>
                  <a:lnTo>
                    <a:pt x="1825" y="8176"/>
                  </a:lnTo>
                  <a:lnTo>
                    <a:pt x="1864" y="8195"/>
                  </a:lnTo>
                  <a:lnTo>
                    <a:pt x="1912" y="8195"/>
                  </a:lnTo>
                  <a:lnTo>
                    <a:pt x="1941" y="8185"/>
                  </a:lnTo>
                  <a:lnTo>
                    <a:pt x="1979" y="8156"/>
                  </a:lnTo>
                  <a:lnTo>
                    <a:pt x="2008" y="8118"/>
                  </a:lnTo>
                  <a:lnTo>
                    <a:pt x="2027" y="8070"/>
                  </a:lnTo>
                  <a:lnTo>
                    <a:pt x="2046" y="8003"/>
                  </a:lnTo>
                  <a:lnTo>
                    <a:pt x="2056" y="7935"/>
                  </a:lnTo>
                  <a:lnTo>
                    <a:pt x="2085" y="7762"/>
                  </a:lnTo>
                  <a:lnTo>
                    <a:pt x="2085" y="7570"/>
                  </a:lnTo>
                  <a:lnTo>
                    <a:pt x="2085" y="7349"/>
                  </a:lnTo>
                  <a:lnTo>
                    <a:pt x="2075" y="7119"/>
                  </a:lnTo>
                  <a:lnTo>
                    <a:pt x="2056" y="6879"/>
                  </a:lnTo>
                  <a:lnTo>
                    <a:pt x="2008" y="6408"/>
                  </a:lnTo>
                  <a:lnTo>
                    <a:pt x="1950" y="6005"/>
                  </a:lnTo>
                  <a:lnTo>
                    <a:pt x="1893" y="5611"/>
                  </a:lnTo>
                  <a:lnTo>
                    <a:pt x="2027" y="6120"/>
                  </a:lnTo>
                  <a:lnTo>
                    <a:pt x="2181" y="6629"/>
                  </a:lnTo>
                  <a:lnTo>
                    <a:pt x="2363" y="7196"/>
                  </a:lnTo>
                  <a:lnTo>
                    <a:pt x="2469" y="7484"/>
                  </a:lnTo>
                  <a:lnTo>
                    <a:pt x="2575" y="7753"/>
                  </a:lnTo>
                  <a:lnTo>
                    <a:pt x="2690" y="8003"/>
                  </a:lnTo>
                  <a:lnTo>
                    <a:pt x="2796" y="8214"/>
                  </a:lnTo>
                  <a:lnTo>
                    <a:pt x="2853" y="8300"/>
                  </a:lnTo>
                  <a:lnTo>
                    <a:pt x="2911" y="8377"/>
                  </a:lnTo>
                  <a:lnTo>
                    <a:pt x="2959" y="8445"/>
                  </a:lnTo>
                  <a:lnTo>
                    <a:pt x="3017" y="8493"/>
                  </a:lnTo>
                  <a:lnTo>
                    <a:pt x="3065" y="8521"/>
                  </a:lnTo>
                  <a:lnTo>
                    <a:pt x="3113" y="8541"/>
                  </a:lnTo>
                  <a:lnTo>
                    <a:pt x="3161" y="8531"/>
                  </a:lnTo>
                  <a:lnTo>
                    <a:pt x="3209" y="8512"/>
                  </a:lnTo>
                  <a:lnTo>
                    <a:pt x="3228" y="8483"/>
                  </a:lnTo>
                  <a:lnTo>
                    <a:pt x="3247" y="8445"/>
                  </a:lnTo>
                  <a:lnTo>
                    <a:pt x="3257" y="8387"/>
                  </a:lnTo>
                  <a:lnTo>
                    <a:pt x="3257" y="8320"/>
                  </a:lnTo>
                  <a:lnTo>
                    <a:pt x="3257" y="8156"/>
                  </a:lnTo>
                  <a:lnTo>
                    <a:pt x="3238" y="7945"/>
                  </a:lnTo>
                  <a:lnTo>
                    <a:pt x="3218" y="7695"/>
                  </a:lnTo>
                  <a:lnTo>
                    <a:pt x="3180" y="7436"/>
                  </a:lnTo>
                  <a:lnTo>
                    <a:pt x="3084" y="6869"/>
                  </a:lnTo>
                  <a:lnTo>
                    <a:pt x="2978" y="6312"/>
                  </a:lnTo>
                  <a:lnTo>
                    <a:pt x="2882" y="5832"/>
                  </a:lnTo>
                  <a:lnTo>
                    <a:pt x="2776" y="5361"/>
                  </a:lnTo>
                  <a:lnTo>
                    <a:pt x="3036" y="5995"/>
                  </a:lnTo>
                  <a:lnTo>
                    <a:pt x="3218" y="6418"/>
                  </a:lnTo>
                  <a:lnTo>
                    <a:pt x="3420" y="6850"/>
                  </a:lnTo>
                  <a:lnTo>
                    <a:pt x="3516" y="7052"/>
                  </a:lnTo>
                  <a:lnTo>
                    <a:pt x="3622" y="7234"/>
                  </a:lnTo>
                  <a:lnTo>
                    <a:pt x="3718" y="7397"/>
                  </a:lnTo>
                  <a:lnTo>
                    <a:pt x="3804" y="7532"/>
                  </a:lnTo>
                  <a:lnTo>
                    <a:pt x="3891" y="7638"/>
                  </a:lnTo>
                  <a:lnTo>
                    <a:pt x="3929" y="7666"/>
                  </a:lnTo>
                  <a:lnTo>
                    <a:pt x="3968" y="7695"/>
                  </a:lnTo>
                  <a:lnTo>
                    <a:pt x="4006" y="7705"/>
                  </a:lnTo>
                  <a:lnTo>
                    <a:pt x="4035" y="7705"/>
                  </a:lnTo>
                  <a:lnTo>
                    <a:pt x="4064" y="7686"/>
                  </a:lnTo>
                  <a:lnTo>
                    <a:pt x="4092" y="7657"/>
                  </a:lnTo>
                  <a:lnTo>
                    <a:pt x="4112" y="7618"/>
                  </a:lnTo>
                  <a:lnTo>
                    <a:pt x="4131" y="7551"/>
                  </a:lnTo>
                  <a:lnTo>
                    <a:pt x="4131" y="7474"/>
                  </a:lnTo>
                  <a:lnTo>
                    <a:pt x="4131" y="7369"/>
                  </a:lnTo>
                  <a:lnTo>
                    <a:pt x="4112" y="7128"/>
                  </a:lnTo>
                  <a:lnTo>
                    <a:pt x="4073" y="6840"/>
                  </a:lnTo>
                  <a:lnTo>
                    <a:pt x="4016" y="6514"/>
                  </a:lnTo>
                  <a:lnTo>
                    <a:pt x="3939" y="6158"/>
                  </a:lnTo>
                  <a:lnTo>
                    <a:pt x="3766" y="5399"/>
                  </a:lnTo>
                  <a:lnTo>
                    <a:pt x="3583" y="4660"/>
                  </a:lnTo>
                  <a:lnTo>
                    <a:pt x="3420" y="4026"/>
                  </a:lnTo>
                  <a:lnTo>
                    <a:pt x="3247" y="3411"/>
                  </a:lnTo>
                  <a:lnTo>
                    <a:pt x="3286" y="3449"/>
                  </a:lnTo>
                  <a:lnTo>
                    <a:pt x="3372" y="3545"/>
                  </a:lnTo>
                  <a:lnTo>
                    <a:pt x="3430" y="3622"/>
                  </a:lnTo>
                  <a:lnTo>
                    <a:pt x="3487" y="3709"/>
                  </a:lnTo>
                  <a:lnTo>
                    <a:pt x="3545" y="3805"/>
                  </a:lnTo>
                  <a:lnTo>
                    <a:pt x="3593" y="3930"/>
                  </a:lnTo>
                  <a:lnTo>
                    <a:pt x="3766" y="4371"/>
                  </a:lnTo>
                  <a:lnTo>
                    <a:pt x="3900" y="4669"/>
                  </a:lnTo>
                  <a:lnTo>
                    <a:pt x="4044" y="4977"/>
                  </a:lnTo>
                  <a:lnTo>
                    <a:pt x="4121" y="5121"/>
                  </a:lnTo>
                  <a:lnTo>
                    <a:pt x="4198" y="5246"/>
                  </a:lnTo>
                  <a:lnTo>
                    <a:pt x="4275" y="5351"/>
                  </a:lnTo>
                  <a:lnTo>
                    <a:pt x="4352" y="5428"/>
                  </a:lnTo>
                  <a:lnTo>
                    <a:pt x="4390" y="5457"/>
                  </a:lnTo>
                  <a:lnTo>
                    <a:pt x="4419" y="5476"/>
                  </a:lnTo>
                  <a:lnTo>
                    <a:pt x="4457" y="5495"/>
                  </a:lnTo>
                  <a:lnTo>
                    <a:pt x="4486" y="5495"/>
                  </a:lnTo>
                  <a:lnTo>
                    <a:pt x="4525" y="5486"/>
                  </a:lnTo>
                  <a:lnTo>
                    <a:pt x="4554" y="5476"/>
                  </a:lnTo>
                  <a:lnTo>
                    <a:pt x="4582" y="5447"/>
                  </a:lnTo>
                  <a:lnTo>
                    <a:pt x="4611" y="5399"/>
                  </a:lnTo>
                  <a:lnTo>
                    <a:pt x="4630" y="5351"/>
                  </a:lnTo>
                  <a:lnTo>
                    <a:pt x="4650" y="5294"/>
                  </a:lnTo>
                  <a:lnTo>
                    <a:pt x="4669" y="5150"/>
                  </a:lnTo>
                  <a:lnTo>
                    <a:pt x="4678" y="4986"/>
                  </a:lnTo>
                  <a:lnTo>
                    <a:pt x="4678" y="4794"/>
                  </a:lnTo>
                  <a:lnTo>
                    <a:pt x="4659" y="4592"/>
                  </a:lnTo>
                  <a:lnTo>
                    <a:pt x="4630" y="4371"/>
                  </a:lnTo>
                  <a:lnTo>
                    <a:pt x="4582" y="4141"/>
                  </a:lnTo>
                  <a:lnTo>
                    <a:pt x="4544" y="3910"/>
                  </a:lnTo>
                  <a:lnTo>
                    <a:pt x="4429" y="3440"/>
                  </a:lnTo>
                  <a:lnTo>
                    <a:pt x="4313" y="2998"/>
                  </a:lnTo>
                  <a:lnTo>
                    <a:pt x="4198" y="2604"/>
                  </a:lnTo>
                  <a:lnTo>
                    <a:pt x="4102" y="2306"/>
                  </a:lnTo>
                  <a:lnTo>
                    <a:pt x="4035" y="2133"/>
                  </a:lnTo>
                  <a:lnTo>
                    <a:pt x="3939" y="1951"/>
                  </a:lnTo>
                  <a:lnTo>
                    <a:pt x="3833" y="1759"/>
                  </a:lnTo>
                  <a:lnTo>
                    <a:pt x="3708" y="1557"/>
                  </a:lnTo>
                  <a:lnTo>
                    <a:pt x="3574" y="1365"/>
                  </a:lnTo>
                  <a:lnTo>
                    <a:pt x="3430" y="1182"/>
                  </a:lnTo>
                  <a:lnTo>
                    <a:pt x="3295" y="1009"/>
                  </a:lnTo>
                  <a:lnTo>
                    <a:pt x="3151" y="865"/>
                  </a:lnTo>
                  <a:lnTo>
                    <a:pt x="3055" y="760"/>
                  </a:lnTo>
                  <a:lnTo>
                    <a:pt x="2959" y="635"/>
                  </a:lnTo>
                  <a:lnTo>
                    <a:pt x="2767" y="385"/>
                  </a:lnTo>
                  <a:lnTo>
                    <a:pt x="2680" y="270"/>
                  </a:lnTo>
                  <a:lnTo>
                    <a:pt x="2584" y="174"/>
                  </a:lnTo>
                  <a:lnTo>
                    <a:pt x="2536" y="135"/>
                  </a:lnTo>
                  <a:lnTo>
                    <a:pt x="2488" y="97"/>
                  </a:lnTo>
                  <a:lnTo>
                    <a:pt x="2431" y="77"/>
                  </a:lnTo>
                  <a:lnTo>
                    <a:pt x="2383" y="58"/>
                  </a:lnTo>
                  <a:lnTo>
                    <a:pt x="2210" y="2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D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57200" y="1953452"/>
              <a:ext cx="557817" cy="1463468"/>
            </a:xfrm>
            <a:custGeom>
              <a:avLst/>
              <a:gdLst/>
              <a:ahLst/>
              <a:cxnLst/>
              <a:rect l="l" t="t" r="r" b="b"/>
              <a:pathLst>
                <a:path w="9396" h="24651" extrusionOk="0">
                  <a:moveTo>
                    <a:pt x="4631" y="1"/>
                  </a:moveTo>
                  <a:lnTo>
                    <a:pt x="4534" y="174"/>
                  </a:lnTo>
                  <a:lnTo>
                    <a:pt x="4448" y="347"/>
                  </a:lnTo>
                  <a:lnTo>
                    <a:pt x="4266" y="683"/>
                  </a:lnTo>
                  <a:lnTo>
                    <a:pt x="3910" y="1365"/>
                  </a:lnTo>
                  <a:lnTo>
                    <a:pt x="3564" y="2047"/>
                  </a:lnTo>
                  <a:lnTo>
                    <a:pt x="3228" y="2739"/>
                  </a:lnTo>
                  <a:lnTo>
                    <a:pt x="2565" y="4122"/>
                  </a:lnTo>
                  <a:lnTo>
                    <a:pt x="2239" y="4823"/>
                  </a:lnTo>
                  <a:lnTo>
                    <a:pt x="1931" y="5534"/>
                  </a:lnTo>
                  <a:lnTo>
                    <a:pt x="1624" y="6245"/>
                  </a:lnTo>
                  <a:lnTo>
                    <a:pt x="1316" y="6975"/>
                  </a:lnTo>
                  <a:lnTo>
                    <a:pt x="1028" y="7715"/>
                  </a:lnTo>
                  <a:lnTo>
                    <a:pt x="750" y="8473"/>
                  </a:lnTo>
                  <a:lnTo>
                    <a:pt x="615" y="8867"/>
                  </a:lnTo>
                  <a:lnTo>
                    <a:pt x="481" y="9271"/>
                  </a:lnTo>
                  <a:lnTo>
                    <a:pt x="356" y="9693"/>
                  </a:lnTo>
                  <a:lnTo>
                    <a:pt x="231" y="10145"/>
                  </a:lnTo>
                  <a:lnTo>
                    <a:pt x="173" y="10385"/>
                  </a:lnTo>
                  <a:lnTo>
                    <a:pt x="116" y="10644"/>
                  </a:lnTo>
                  <a:lnTo>
                    <a:pt x="68" y="10933"/>
                  </a:lnTo>
                  <a:lnTo>
                    <a:pt x="29" y="11259"/>
                  </a:lnTo>
                  <a:lnTo>
                    <a:pt x="20" y="11346"/>
                  </a:lnTo>
                  <a:lnTo>
                    <a:pt x="10" y="11451"/>
                  </a:lnTo>
                  <a:lnTo>
                    <a:pt x="0" y="11663"/>
                  </a:lnTo>
                  <a:lnTo>
                    <a:pt x="0" y="11922"/>
                  </a:lnTo>
                  <a:lnTo>
                    <a:pt x="10" y="12018"/>
                  </a:lnTo>
                  <a:lnTo>
                    <a:pt x="48" y="12422"/>
                  </a:lnTo>
                  <a:lnTo>
                    <a:pt x="87" y="12815"/>
                  </a:lnTo>
                  <a:lnTo>
                    <a:pt x="125" y="13219"/>
                  </a:lnTo>
                  <a:lnTo>
                    <a:pt x="173" y="13603"/>
                  </a:lnTo>
                  <a:lnTo>
                    <a:pt x="221" y="13997"/>
                  </a:lnTo>
                  <a:lnTo>
                    <a:pt x="269" y="14391"/>
                  </a:lnTo>
                  <a:lnTo>
                    <a:pt x="327" y="14775"/>
                  </a:lnTo>
                  <a:lnTo>
                    <a:pt x="385" y="15159"/>
                  </a:lnTo>
                  <a:lnTo>
                    <a:pt x="442" y="15544"/>
                  </a:lnTo>
                  <a:lnTo>
                    <a:pt x="577" y="16312"/>
                  </a:lnTo>
                  <a:lnTo>
                    <a:pt x="711" y="17071"/>
                  </a:lnTo>
                  <a:lnTo>
                    <a:pt x="855" y="17830"/>
                  </a:lnTo>
                  <a:lnTo>
                    <a:pt x="1009" y="18589"/>
                  </a:lnTo>
                  <a:lnTo>
                    <a:pt x="1172" y="19348"/>
                  </a:lnTo>
                  <a:lnTo>
                    <a:pt x="1345" y="20097"/>
                  </a:lnTo>
                  <a:lnTo>
                    <a:pt x="1528" y="20856"/>
                  </a:lnTo>
                  <a:lnTo>
                    <a:pt x="1729" y="21605"/>
                  </a:lnTo>
                  <a:lnTo>
                    <a:pt x="1826" y="21980"/>
                  </a:lnTo>
                  <a:lnTo>
                    <a:pt x="1941" y="22364"/>
                  </a:lnTo>
                  <a:lnTo>
                    <a:pt x="2046" y="22739"/>
                  </a:lnTo>
                  <a:lnTo>
                    <a:pt x="2162" y="23113"/>
                  </a:lnTo>
                  <a:lnTo>
                    <a:pt x="2287" y="23498"/>
                  </a:lnTo>
                  <a:lnTo>
                    <a:pt x="2412" y="23882"/>
                  </a:lnTo>
                  <a:lnTo>
                    <a:pt x="2479" y="24064"/>
                  </a:lnTo>
                  <a:lnTo>
                    <a:pt x="2556" y="24266"/>
                  </a:lnTo>
                  <a:lnTo>
                    <a:pt x="2700" y="24650"/>
                  </a:lnTo>
                  <a:lnTo>
                    <a:pt x="5995" y="23632"/>
                  </a:lnTo>
                  <a:lnTo>
                    <a:pt x="5927" y="23296"/>
                  </a:lnTo>
                  <a:lnTo>
                    <a:pt x="5899" y="23133"/>
                  </a:lnTo>
                  <a:lnTo>
                    <a:pt x="5870" y="22960"/>
                  </a:lnTo>
                  <a:lnTo>
                    <a:pt x="5812" y="22614"/>
                  </a:lnTo>
                  <a:lnTo>
                    <a:pt x="5754" y="22268"/>
                  </a:lnTo>
                  <a:lnTo>
                    <a:pt x="5706" y="21913"/>
                  </a:lnTo>
                  <a:lnTo>
                    <a:pt x="5658" y="21557"/>
                  </a:lnTo>
                  <a:lnTo>
                    <a:pt x="5610" y="21202"/>
                  </a:lnTo>
                  <a:lnTo>
                    <a:pt x="5562" y="20846"/>
                  </a:lnTo>
                  <a:lnTo>
                    <a:pt x="5476" y="20126"/>
                  </a:lnTo>
                  <a:lnTo>
                    <a:pt x="5399" y="19405"/>
                  </a:lnTo>
                  <a:lnTo>
                    <a:pt x="5255" y="17945"/>
                  </a:lnTo>
                  <a:lnTo>
                    <a:pt x="5140" y="16495"/>
                  </a:lnTo>
                  <a:lnTo>
                    <a:pt x="5092" y="15765"/>
                  </a:lnTo>
                  <a:lnTo>
                    <a:pt x="5044" y="15044"/>
                  </a:lnTo>
                  <a:lnTo>
                    <a:pt x="5024" y="14679"/>
                  </a:lnTo>
                  <a:lnTo>
                    <a:pt x="5005" y="14324"/>
                  </a:lnTo>
                  <a:lnTo>
                    <a:pt x="4976" y="13603"/>
                  </a:lnTo>
                  <a:lnTo>
                    <a:pt x="4967" y="13248"/>
                  </a:lnTo>
                  <a:lnTo>
                    <a:pt x="4957" y="12892"/>
                  </a:lnTo>
                  <a:lnTo>
                    <a:pt x="4957" y="12537"/>
                  </a:lnTo>
                  <a:lnTo>
                    <a:pt x="4957" y="12181"/>
                  </a:lnTo>
                  <a:lnTo>
                    <a:pt x="4957" y="11836"/>
                  </a:lnTo>
                  <a:lnTo>
                    <a:pt x="4957" y="11816"/>
                  </a:lnTo>
                  <a:lnTo>
                    <a:pt x="4967" y="11845"/>
                  </a:lnTo>
                  <a:lnTo>
                    <a:pt x="4967" y="11855"/>
                  </a:lnTo>
                  <a:lnTo>
                    <a:pt x="5005" y="11730"/>
                  </a:lnTo>
                  <a:lnTo>
                    <a:pt x="5072" y="11499"/>
                  </a:lnTo>
                  <a:lnTo>
                    <a:pt x="5168" y="11230"/>
                  </a:lnTo>
                  <a:lnTo>
                    <a:pt x="5274" y="10942"/>
                  </a:lnTo>
                  <a:lnTo>
                    <a:pt x="5399" y="10635"/>
                  </a:lnTo>
                  <a:lnTo>
                    <a:pt x="5534" y="10327"/>
                  </a:lnTo>
                  <a:lnTo>
                    <a:pt x="5812" y="9693"/>
                  </a:lnTo>
                  <a:lnTo>
                    <a:pt x="6100" y="9059"/>
                  </a:lnTo>
                  <a:lnTo>
                    <a:pt x="6417" y="8416"/>
                  </a:lnTo>
                  <a:lnTo>
                    <a:pt x="6734" y="7763"/>
                  </a:lnTo>
                  <a:lnTo>
                    <a:pt x="7051" y="7109"/>
                  </a:lnTo>
                  <a:lnTo>
                    <a:pt x="7378" y="6466"/>
                  </a:lnTo>
                  <a:lnTo>
                    <a:pt x="8050" y="5159"/>
                  </a:lnTo>
                  <a:lnTo>
                    <a:pt x="8723" y="3853"/>
                  </a:lnTo>
                  <a:lnTo>
                    <a:pt x="9395" y="2566"/>
                  </a:lnTo>
                  <a:lnTo>
                    <a:pt x="4631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1465981" y="2020034"/>
            <a:ext cx="216539" cy="197766"/>
            <a:chOff x="2138250" y="-544500"/>
            <a:chExt cx="451875" cy="412700"/>
          </a:xfrm>
        </p:grpSpPr>
        <p:sp>
          <p:nvSpPr>
            <p:cNvPr id="90" name="Google Shape;90;p15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fill="none" extrusionOk="0">
                  <a:moveTo>
                    <a:pt x="542" y="2499"/>
                  </a:moveTo>
                  <a:lnTo>
                    <a:pt x="551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42" y="24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408425" y="-48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extrusionOk="0">
                  <a:moveTo>
                    <a:pt x="1957" y="1"/>
                  </a:move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fill="none" extrusionOk="0">
                  <a:moveTo>
                    <a:pt x="1965" y="1"/>
                  </a:moveTo>
                  <a:lnTo>
                    <a:pt x="1965" y="1"/>
                  </a:lnTo>
                  <a:lnTo>
                    <a:pt x="1957" y="1"/>
                  </a:lnTo>
                  <a:lnTo>
                    <a:pt x="525" y="9"/>
                  </a:ln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lnTo>
                    <a:pt x="1965" y="1"/>
                  </a:lnTo>
                  <a:lnTo>
                    <a:pt x="1965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extrusionOk="0">
                  <a:moveTo>
                    <a:pt x="1534" y="1"/>
                  </a:move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fill="none" extrusionOk="0">
                  <a:moveTo>
                    <a:pt x="534" y="2076"/>
                  </a:move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534" y="207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501800" y="-44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extrusionOk="0">
                  <a:moveTo>
                    <a:pt x="526" y="0"/>
                  </a:move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fill="none" extrusionOk="0">
                  <a:moveTo>
                    <a:pt x="1178" y="1915"/>
                  </a:move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306575" y="-44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extrusionOk="0">
                  <a:moveTo>
                    <a:pt x="1067" y="0"/>
                  </a:move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fill="none" extrusionOk="0">
                  <a:moveTo>
                    <a:pt x="339" y="2346"/>
                  </a:move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lnTo>
                    <a:pt x="1067" y="0"/>
                  </a:ln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339" y="234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454150" y="-47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extrusionOk="0">
                  <a:moveTo>
                    <a:pt x="517" y="0"/>
                  </a:move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fill="none" extrusionOk="0">
                  <a:moveTo>
                    <a:pt x="2058" y="576"/>
                  </a:moveTo>
                  <a:lnTo>
                    <a:pt x="728" y="43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lnTo>
                    <a:pt x="517" y="0"/>
                  </a:ln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2058" y="57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extrusionOk="0">
                  <a:moveTo>
                    <a:pt x="525" y="0"/>
                  </a:move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fill="none" extrusionOk="0">
                  <a:moveTo>
                    <a:pt x="339" y="1016"/>
                  </a:moveTo>
                  <a:lnTo>
                    <a:pt x="1660" y="1558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lnTo>
                    <a:pt x="525" y="0"/>
                  </a:ln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339" y="101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249825" y="-4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extrusionOk="0">
                  <a:moveTo>
                    <a:pt x="1796" y="0"/>
                  </a:move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fill="none" extrusionOk="0">
                  <a:moveTo>
                    <a:pt x="43" y="1296"/>
                  </a:move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34" y="1618"/>
                  </a:lnTo>
                  <a:lnTo>
                    <a:pt x="534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lnTo>
                    <a:pt x="1796" y="0"/>
                  </a:ln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43" y="129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518525" y="-4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fill="none" extrusionOk="0">
                  <a:moveTo>
                    <a:pt x="601" y="2059"/>
                  </a:move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346175" y="-47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extrusionOk="0">
                  <a:moveTo>
                    <a:pt x="3456" y="0"/>
                  </a:move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fill="none" extrusionOk="0">
                  <a:moveTo>
                    <a:pt x="3642" y="0"/>
                  </a:moveTo>
                  <a:lnTo>
                    <a:pt x="3642" y="0"/>
                  </a:lnTo>
                  <a:lnTo>
                    <a:pt x="3608" y="0"/>
                  </a:lnTo>
                  <a:lnTo>
                    <a:pt x="3608" y="0"/>
                  </a:lnTo>
                  <a:lnTo>
                    <a:pt x="3456" y="0"/>
                  </a:ln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661" y="2330"/>
                  </a:lnTo>
                  <a:lnTo>
                    <a:pt x="661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lnTo>
                    <a:pt x="3642" y="0"/>
                  </a:lnTo>
                  <a:lnTo>
                    <a:pt x="364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409700" y="-4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extrusionOk="0">
                  <a:moveTo>
                    <a:pt x="7758" y="0"/>
                  </a:move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fill="none" extrusionOk="0">
                  <a:moveTo>
                    <a:pt x="14974" y="3210"/>
                  </a:move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lnTo>
                    <a:pt x="7877" y="0"/>
                  </a:lnTo>
                  <a:lnTo>
                    <a:pt x="7877" y="0"/>
                  </a:lnTo>
                  <a:lnTo>
                    <a:pt x="7758" y="0"/>
                  </a:ln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974" y="321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512600" y="-298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1977262" y="1491765"/>
            <a:ext cx="193618" cy="193532"/>
            <a:chOff x="2766050" y="-563975"/>
            <a:chExt cx="451850" cy="451650"/>
          </a:xfrm>
        </p:grpSpPr>
        <p:sp>
          <p:nvSpPr>
            <p:cNvPr id="122" name="Google Shape;122;p15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extrusionOk="0">
                  <a:moveTo>
                    <a:pt x="4904" y="1"/>
                  </a:moveTo>
                  <a:lnTo>
                    <a:pt x="4650" y="9"/>
                  </a:lnTo>
                  <a:lnTo>
                    <a:pt x="4404" y="26"/>
                  </a:lnTo>
                  <a:lnTo>
                    <a:pt x="4159" y="60"/>
                  </a:lnTo>
                  <a:lnTo>
                    <a:pt x="3913" y="102"/>
                  </a:lnTo>
                  <a:lnTo>
                    <a:pt x="3676" y="153"/>
                  </a:lnTo>
                  <a:lnTo>
                    <a:pt x="3447" y="221"/>
                  </a:lnTo>
                  <a:lnTo>
                    <a:pt x="3219" y="297"/>
                  </a:lnTo>
                  <a:lnTo>
                    <a:pt x="2998" y="390"/>
                  </a:lnTo>
                  <a:lnTo>
                    <a:pt x="2778" y="483"/>
                  </a:lnTo>
                  <a:lnTo>
                    <a:pt x="2566" y="593"/>
                  </a:lnTo>
                  <a:lnTo>
                    <a:pt x="2363" y="712"/>
                  </a:lnTo>
                  <a:lnTo>
                    <a:pt x="2160" y="839"/>
                  </a:lnTo>
                  <a:lnTo>
                    <a:pt x="1974" y="975"/>
                  </a:lnTo>
                  <a:lnTo>
                    <a:pt x="1787" y="1119"/>
                  </a:lnTo>
                  <a:lnTo>
                    <a:pt x="1609" y="1279"/>
                  </a:lnTo>
                  <a:lnTo>
                    <a:pt x="1440" y="1440"/>
                  </a:lnTo>
                  <a:lnTo>
                    <a:pt x="1271" y="1610"/>
                  </a:lnTo>
                  <a:lnTo>
                    <a:pt x="1118" y="1788"/>
                  </a:lnTo>
                  <a:lnTo>
                    <a:pt x="974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3" y="2567"/>
                  </a:lnTo>
                  <a:lnTo>
                    <a:pt x="483" y="2779"/>
                  </a:lnTo>
                  <a:lnTo>
                    <a:pt x="381" y="2999"/>
                  </a:lnTo>
                  <a:lnTo>
                    <a:pt x="297" y="3219"/>
                  </a:lnTo>
                  <a:lnTo>
                    <a:pt x="220" y="3448"/>
                  </a:lnTo>
                  <a:lnTo>
                    <a:pt x="153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0" y="4904"/>
                  </a:lnTo>
                  <a:lnTo>
                    <a:pt x="9" y="5158"/>
                  </a:lnTo>
                  <a:lnTo>
                    <a:pt x="26" y="5413"/>
                  </a:lnTo>
                  <a:lnTo>
                    <a:pt x="60" y="5658"/>
                  </a:lnTo>
                  <a:lnTo>
                    <a:pt x="102" y="5895"/>
                  </a:lnTo>
                  <a:lnTo>
                    <a:pt x="153" y="6132"/>
                  </a:lnTo>
                  <a:lnTo>
                    <a:pt x="220" y="6370"/>
                  </a:lnTo>
                  <a:lnTo>
                    <a:pt x="297" y="6598"/>
                  </a:lnTo>
                  <a:lnTo>
                    <a:pt x="381" y="6818"/>
                  </a:lnTo>
                  <a:lnTo>
                    <a:pt x="483" y="7039"/>
                  </a:lnTo>
                  <a:lnTo>
                    <a:pt x="593" y="7250"/>
                  </a:lnTo>
                  <a:lnTo>
                    <a:pt x="712" y="7454"/>
                  </a:lnTo>
                  <a:lnTo>
                    <a:pt x="839" y="7648"/>
                  </a:lnTo>
                  <a:lnTo>
                    <a:pt x="974" y="7843"/>
                  </a:lnTo>
                  <a:lnTo>
                    <a:pt x="1118" y="8030"/>
                  </a:lnTo>
                  <a:lnTo>
                    <a:pt x="1271" y="8207"/>
                  </a:lnTo>
                  <a:lnTo>
                    <a:pt x="1440" y="8377"/>
                  </a:lnTo>
                  <a:lnTo>
                    <a:pt x="1609" y="8538"/>
                  </a:lnTo>
                  <a:lnTo>
                    <a:pt x="1787" y="8690"/>
                  </a:lnTo>
                  <a:lnTo>
                    <a:pt x="1974" y="8843"/>
                  </a:lnTo>
                  <a:lnTo>
                    <a:pt x="2160" y="8978"/>
                  </a:lnTo>
                  <a:lnTo>
                    <a:pt x="2363" y="9105"/>
                  </a:lnTo>
                  <a:lnTo>
                    <a:pt x="2566" y="9224"/>
                  </a:lnTo>
                  <a:lnTo>
                    <a:pt x="2778" y="9334"/>
                  </a:lnTo>
                  <a:lnTo>
                    <a:pt x="2998" y="9427"/>
                  </a:lnTo>
                  <a:lnTo>
                    <a:pt x="3219" y="9520"/>
                  </a:lnTo>
                  <a:lnTo>
                    <a:pt x="3447" y="9596"/>
                  </a:lnTo>
                  <a:lnTo>
                    <a:pt x="3676" y="9664"/>
                  </a:lnTo>
                  <a:lnTo>
                    <a:pt x="3913" y="9715"/>
                  </a:lnTo>
                  <a:lnTo>
                    <a:pt x="4159" y="9757"/>
                  </a:lnTo>
                  <a:lnTo>
                    <a:pt x="4404" y="9791"/>
                  </a:lnTo>
                  <a:lnTo>
                    <a:pt x="4650" y="9808"/>
                  </a:lnTo>
                  <a:lnTo>
                    <a:pt x="4904" y="9817"/>
                  </a:lnTo>
                  <a:lnTo>
                    <a:pt x="5158" y="9808"/>
                  </a:lnTo>
                  <a:lnTo>
                    <a:pt x="5404" y="9791"/>
                  </a:lnTo>
                  <a:lnTo>
                    <a:pt x="5649" y="9757"/>
                  </a:lnTo>
                  <a:lnTo>
                    <a:pt x="5895" y="9715"/>
                  </a:lnTo>
                  <a:lnTo>
                    <a:pt x="6132" y="9664"/>
                  </a:lnTo>
                  <a:lnTo>
                    <a:pt x="6361" y="9596"/>
                  </a:lnTo>
                  <a:lnTo>
                    <a:pt x="6589" y="9520"/>
                  </a:lnTo>
                  <a:lnTo>
                    <a:pt x="6818" y="9427"/>
                  </a:lnTo>
                  <a:lnTo>
                    <a:pt x="7030" y="9334"/>
                  </a:lnTo>
                  <a:lnTo>
                    <a:pt x="7242" y="9224"/>
                  </a:lnTo>
                  <a:lnTo>
                    <a:pt x="7453" y="9105"/>
                  </a:lnTo>
                  <a:lnTo>
                    <a:pt x="7648" y="8978"/>
                  </a:lnTo>
                  <a:lnTo>
                    <a:pt x="7843" y="8843"/>
                  </a:lnTo>
                  <a:lnTo>
                    <a:pt x="8029" y="8690"/>
                  </a:lnTo>
                  <a:lnTo>
                    <a:pt x="8207" y="8538"/>
                  </a:lnTo>
                  <a:lnTo>
                    <a:pt x="8376" y="8377"/>
                  </a:lnTo>
                  <a:lnTo>
                    <a:pt x="8537" y="8207"/>
                  </a:lnTo>
                  <a:lnTo>
                    <a:pt x="8690" y="8030"/>
                  </a:lnTo>
                  <a:lnTo>
                    <a:pt x="8834" y="7843"/>
                  </a:lnTo>
                  <a:lnTo>
                    <a:pt x="8978" y="7648"/>
                  </a:lnTo>
                  <a:lnTo>
                    <a:pt x="9105" y="7454"/>
                  </a:lnTo>
                  <a:lnTo>
                    <a:pt x="9223" y="7250"/>
                  </a:lnTo>
                  <a:lnTo>
                    <a:pt x="9325" y="7039"/>
                  </a:lnTo>
                  <a:lnTo>
                    <a:pt x="9427" y="6818"/>
                  </a:lnTo>
                  <a:lnTo>
                    <a:pt x="9511" y="6598"/>
                  </a:lnTo>
                  <a:lnTo>
                    <a:pt x="9588" y="6370"/>
                  </a:lnTo>
                  <a:lnTo>
                    <a:pt x="9655" y="6132"/>
                  </a:lnTo>
                  <a:lnTo>
                    <a:pt x="9715" y="5895"/>
                  </a:lnTo>
                  <a:lnTo>
                    <a:pt x="9757" y="5658"/>
                  </a:lnTo>
                  <a:lnTo>
                    <a:pt x="9782" y="5413"/>
                  </a:lnTo>
                  <a:lnTo>
                    <a:pt x="9808" y="5158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2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55" y="3685"/>
                  </a:lnTo>
                  <a:lnTo>
                    <a:pt x="9588" y="3448"/>
                  </a:lnTo>
                  <a:lnTo>
                    <a:pt x="9511" y="3219"/>
                  </a:lnTo>
                  <a:lnTo>
                    <a:pt x="9427" y="2999"/>
                  </a:lnTo>
                  <a:lnTo>
                    <a:pt x="9325" y="2779"/>
                  </a:lnTo>
                  <a:lnTo>
                    <a:pt x="9223" y="2567"/>
                  </a:lnTo>
                  <a:lnTo>
                    <a:pt x="9105" y="2364"/>
                  </a:lnTo>
                  <a:lnTo>
                    <a:pt x="8978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7" y="1610"/>
                  </a:lnTo>
                  <a:lnTo>
                    <a:pt x="8376" y="1440"/>
                  </a:lnTo>
                  <a:lnTo>
                    <a:pt x="8207" y="1279"/>
                  </a:lnTo>
                  <a:lnTo>
                    <a:pt x="8029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3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8" y="390"/>
                  </a:lnTo>
                  <a:lnTo>
                    <a:pt x="6589" y="297"/>
                  </a:lnTo>
                  <a:lnTo>
                    <a:pt x="6361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49" y="60"/>
                  </a:lnTo>
                  <a:lnTo>
                    <a:pt x="5404" y="26"/>
                  </a:lnTo>
                  <a:lnTo>
                    <a:pt x="5158" y="9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fill="none" extrusionOk="0">
                  <a:moveTo>
                    <a:pt x="9808" y="4904"/>
                  </a:moveTo>
                  <a:lnTo>
                    <a:pt x="9808" y="4904"/>
                  </a:lnTo>
                  <a:lnTo>
                    <a:pt x="9808" y="5158"/>
                  </a:lnTo>
                  <a:lnTo>
                    <a:pt x="9782" y="5413"/>
                  </a:lnTo>
                  <a:lnTo>
                    <a:pt x="9757" y="5658"/>
                  </a:lnTo>
                  <a:lnTo>
                    <a:pt x="9715" y="5895"/>
                  </a:lnTo>
                  <a:lnTo>
                    <a:pt x="9655" y="6132"/>
                  </a:lnTo>
                  <a:lnTo>
                    <a:pt x="9588" y="6370"/>
                  </a:lnTo>
                  <a:lnTo>
                    <a:pt x="9511" y="6598"/>
                  </a:lnTo>
                  <a:lnTo>
                    <a:pt x="9427" y="6818"/>
                  </a:lnTo>
                  <a:lnTo>
                    <a:pt x="9325" y="7039"/>
                  </a:lnTo>
                  <a:lnTo>
                    <a:pt x="9223" y="7250"/>
                  </a:lnTo>
                  <a:lnTo>
                    <a:pt x="9105" y="7454"/>
                  </a:lnTo>
                  <a:lnTo>
                    <a:pt x="8978" y="7648"/>
                  </a:lnTo>
                  <a:lnTo>
                    <a:pt x="8834" y="7843"/>
                  </a:lnTo>
                  <a:lnTo>
                    <a:pt x="8690" y="8030"/>
                  </a:lnTo>
                  <a:lnTo>
                    <a:pt x="8537" y="8207"/>
                  </a:lnTo>
                  <a:lnTo>
                    <a:pt x="8376" y="8377"/>
                  </a:lnTo>
                  <a:lnTo>
                    <a:pt x="8207" y="8538"/>
                  </a:lnTo>
                  <a:lnTo>
                    <a:pt x="8029" y="8690"/>
                  </a:lnTo>
                  <a:lnTo>
                    <a:pt x="7843" y="8843"/>
                  </a:lnTo>
                  <a:lnTo>
                    <a:pt x="7648" y="8978"/>
                  </a:lnTo>
                  <a:lnTo>
                    <a:pt x="7453" y="9105"/>
                  </a:lnTo>
                  <a:lnTo>
                    <a:pt x="7242" y="9224"/>
                  </a:lnTo>
                  <a:lnTo>
                    <a:pt x="7030" y="9334"/>
                  </a:lnTo>
                  <a:lnTo>
                    <a:pt x="6818" y="9427"/>
                  </a:lnTo>
                  <a:lnTo>
                    <a:pt x="6589" y="9520"/>
                  </a:lnTo>
                  <a:lnTo>
                    <a:pt x="6361" y="9596"/>
                  </a:lnTo>
                  <a:lnTo>
                    <a:pt x="6132" y="9664"/>
                  </a:lnTo>
                  <a:lnTo>
                    <a:pt x="5895" y="9715"/>
                  </a:lnTo>
                  <a:lnTo>
                    <a:pt x="5649" y="9757"/>
                  </a:lnTo>
                  <a:lnTo>
                    <a:pt x="5404" y="9791"/>
                  </a:lnTo>
                  <a:lnTo>
                    <a:pt x="5158" y="9808"/>
                  </a:lnTo>
                  <a:lnTo>
                    <a:pt x="4904" y="9817"/>
                  </a:lnTo>
                  <a:lnTo>
                    <a:pt x="4904" y="9817"/>
                  </a:lnTo>
                  <a:lnTo>
                    <a:pt x="4650" y="9808"/>
                  </a:lnTo>
                  <a:lnTo>
                    <a:pt x="4404" y="9791"/>
                  </a:lnTo>
                  <a:lnTo>
                    <a:pt x="4159" y="9757"/>
                  </a:lnTo>
                  <a:lnTo>
                    <a:pt x="3913" y="9715"/>
                  </a:lnTo>
                  <a:lnTo>
                    <a:pt x="3676" y="9664"/>
                  </a:lnTo>
                  <a:lnTo>
                    <a:pt x="3447" y="9596"/>
                  </a:lnTo>
                  <a:lnTo>
                    <a:pt x="3219" y="9520"/>
                  </a:lnTo>
                  <a:lnTo>
                    <a:pt x="2998" y="9427"/>
                  </a:lnTo>
                  <a:lnTo>
                    <a:pt x="2778" y="9334"/>
                  </a:lnTo>
                  <a:lnTo>
                    <a:pt x="2566" y="9224"/>
                  </a:lnTo>
                  <a:lnTo>
                    <a:pt x="2363" y="9105"/>
                  </a:lnTo>
                  <a:lnTo>
                    <a:pt x="2160" y="8978"/>
                  </a:lnTo>
                  <a:lnTo>
                    <a:pt x="1974" y="8843"/>
                  </a:lnTo>
                  <a:lnTo>
                    <a:pt x="1787" y="8690"/>
                  </a:lnTo>
                  <a:lnTo>
                    <a:pt x="1609" y="8538"/>
                  </a:lnTo>
                  <a:lnTo>
                    <a:pt x="1440" y="8377"/>
                  </a:lnTo>
                  <a:lnTo>
                    <a:pt x="1271" y="8207"/>
                  </a:lnTo>
                  <a:lnTo>
                    <a:pt x="1118" y="8030"/>
                  </a:lnTo>
                  <a:lnTo>
                    <a:pt x="974" y="7843"/>
                  </a:lnTo>
                  <a:lnTo>
                    <a:pt x="839" y="7648"/>
                  </a:lnTo>
                  <a:lnTo>
                    <a:pt x="712" y="7454"/>
                  </a:lnTo>
                  <a:lnTo>
                    <a:pt x="593" y="7250"/>
                  </a:lnTo>
                  <a:lnTo>
                    <a:pt x="483" y="7039"/>
                  </a:lnTo>
                  <a:lnTo>
                    <a:pt x="381" y="6818"/>
                  </a:lnTo>
                  <a:lnTo>
                    <a:pt x="297" y="6598"/>
                  </a:lnTo>
                  <a:lnTo>
                    <a:pt x="220" y="6370"/>
                  </a:lnTo>
                  <a:lnTo>
                    <a:pt x="153" y="6132"/>
                  </a:lnTo>
                  <a:lnTo>
                    <a:pt x="102" y="5895"/>
                  </a:lnTo>
                  <a:lnTo>
                    <a:pt x="60" y="5658"/>
                  </a:lnTo>
                  <a:lnTo>
                    <a:pt x="26" y="5413"/>
                  </a:lnTo>
                  <a:lnTo>
                    <a:pt x="9" y="5158"/>
                  </a:lnTo>
                  <a:lnTo>
                    <a:pt x="0" y="4904"/>
                  </a:lnTo>
                  <a:lnTo>
                    <a:pt x="0" y="4904"/>
                  </a:lnTo>
                  <a:lnTo>
                    <a:pt x="9" y="4659"/>
                  </a:lnTo>
                  <a:lnTo>
                    <a:pt x="26" y="4405"/>
                  </a:lnTo>
                  <a:lnTo>
                    <a:pt x="60" y="4159"/>
                  </a:lnTo>
                  <a:lnTo>
                    <a:pt x="102" y="3922"/>
                  </a:lnTo>
                  <a:lnTo>
                    <a:pt x="153" y="3685"/>
                  </a:lnTo>
                  <a:lnTo>
                    <a:pt x="220" y="3448"/>
                  </a:lnTo>
                  <a:lnTo>
                    <a:pt x="297" y="3219"/>
                  </a:lnTo>
                  <a:lnTo>
                    <a:pt x="381" y="2999"/>
                  </a:lnTo>
                  <a:lnTo>
                    <a:pt x="483" y="2779"/>
                  </a:lnTo>
                  <a:lnTo>
                    <a:pt x="593" y="2567"/>
                  </a:lnTo>
                  <a:lnTo>
                    <a:pt x="712" y="2364"/>
                  </a:lnTo>
                  <a:lnTo>
                    <a:pt x="839" y="2169"/>
                  </a:lnTo>
                  <a:lnTo>
                    <a:pt x="974" y="1974"/>
                  </a:lnTo>
                  <a:lnTo>
                    <a:pt x="1118" y="1788"/>
                  </a:lnTo>
                  <a:lnTo>
                    <a:pt x="1271" y="1610"/>
                  </a:lnTo>
                  <a:lnTo>
                    <a:pt x="1440" y="1440"/>
                  </a:lnTo>
                  <a:lnTo>
                    <a:pt x="1609" y="1279"/>
                  </a:lnTo>
                  <a:lnTo>
                    <a:pt x="1787" y="1119"/>
                  </a:lnTo>
                  <a:lnTo>
                    <a:pt x="1974" y="975"/>
                  </a:lnTo>
                  <a:lnTo>
                    <a:pt x="2160" y="839"/>
                  </a:lnTo>
                  <a:lnTo>
                    <a:pt x="2363" y="712"/>
                  </a:lnTo>
                  <a:lnTo>
                    <a:pt x="2566" y="593"/>
                  </a:lnTo>
                  <a:lnTo>
                    <a:pt x="2778" y="483"/>
                  </a:lnTo>
                  <a:lnTo>
                    <a:pt x="2998" y="390"/>
                  </a:lnTo>
                  <a:lnTo>
                    <a:pt x="3219" y="297"/>
                  </a:lnTo>
                  <a:lnTo>
                    <a:pt x="3447" y="221"/>
                  </a:lnTo>
                  <a:lnTo>
                    <a:pt x="3676" y="153"/>
                  </a:lnTo>
                  <a:lnTo>
                    <a:pt x="3913" y="102"/>
                  </a:lnTo>
                  <a:lnTo>
                    <a:pt x="4159" y="60"/>
                  </a:lnTo>
                  <a:lnTo>
                    <a:pt x="4404" y="26"/>
                  </a:lnTo>
                  <a:lnTo>
                    <a:pt x="4650" y="9"/>
                  </a:lnTo>
                  <a:lnTo>
                    <a:pt x="4904" y="1"/>
                  </a:lnTo>
                  <a:lnTo>
                    <a:pt x="4904" y="1"/>
                  </a:lnTo>
                  <a:lnTo>
                    <a:pt x="5158" y="9"/>
                  </a:lnTo>
                  <a:lnTo>
                    <a:pt x="5404" y="26"/>
                  </a:lnTo>
                  <a:lnTo>
                    <a:pt x="5649" y="60"/>
                  </a:lnTo>
                  <a:lnTo>
                    <a:pt x="5895" y="102"/>
                  </a:lnTo>
                  <a:lnTo>
                    <a:pt x="6132" y="153"/>
                  </a:lnTo>
                  <a:lnTo>
                    <a:pt x="6361" y="221"/>
                  </a:lnTo>
                  <a:lnTo>
                    <a:pt x="6589" y="297"/>
                  </a:lnTo>
                  <a:lnTo>
                    <a:pt x="6818" y="390"/>
                  </a:lnTo>
                  <a:lnTo>
                    <a:pt x="7030" y="483"/>
                  </a:lnTo>
                  <a:lnTo>
                    <a:pt x="7242" y="593"/>
                  </a:lnTo>
                  <a:lnTo>
                    <a:pt x="7453" y="712"/>
                  </a:lnTo>
                  <a:lnTo>
                    <a:pt x="7648" y="839"/>
                  </a:lnTo>
                  <a:lnTo>
                    <a:pt x="7843" y="975"/>
                  </a:lnTo>
                  <a:lnTo>
                    <a:pt x="8029" y="1119"/>
                  </a:lnTo>
                  <a:lnTo>
                    <a:pt x="8207" y="1279"/>
                  </a:lnTo>
                  <a:lnTo>
                    <a:pt x="8376" y="1440"/>
                  </a:lnTo>
                  <a:lnTo>
                    <a:pt x="8537" y="1610"/>
                  </a:lnTo>
                  <a:lnTo>
                    <a:pt x="8690" y="1788"/>
                  </a:lnTo>
                  <a:lnTo>
                    <a:pt x="8834" y="1974"/>
                  </a:lnTo>
                  <a:lnTo>
                    <a:pt x="8978" y="2169"/>
                  </a:lnTo>
                  <a:lnTo>
                    <a:pt x="9105" y="2364"/>
                  </a:lnTo>
                  <a:lnTo>
                    <a:pt x="9223" y="2567"/>
                  </a:lnTo>
                  <a:lnTo>
                    <a:pt x="9325" y="2779"/>
                  </a:lnTo>
                  <a:lnTo>
                    <a:pt x="9427" y="2999"/>
                  </a:lnTo>
                  <a:lnTo>
                    <a:pt x="9511" y="3219"/>
                  </a:lnTo>
                  <a:lnTo>
                    <a:pt x="9588" y="3448"/>
                  </a:lnTo>
                  <a:lnTo>
                    <a:pt x="9655" y="3685"/>
                  </a:lnTo>
                  <a:lnTo>
                    <a:pt x="9715" y="3922"/>
                  </a:lnTo>
                  <a:lnTo>
                    <a:pt x="9757" y="4159"/>
                  </a:lnTo>
                  <a:lnTo>
                    <a:pt x="9782" y="4405"/>
                  </a:lnTo>
                  <a:lnTo>
                    <a:pt x="9808" y="4659"/>
                  </a:lnTo>
                  <a:lnTo>
                    <a:pt x="9808" y="4904"/>
                  </a:lnTo>
                  <a:lnTo>
                    <a:pt x="9808" y="490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114550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99197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355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204750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26" y="2880"/>
                  </a:lnTo>
                  <a:lnTo>
                    <a:pt x="526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991975" y="-18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880" y="525"/>
                  </a:move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838025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110100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526" y="0"/>
                  </a:move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899" y="153"/>
                  </a:move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119425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1821" y="0"/>
                  </a:move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153"/>
                  </a:moveTo>
                  <a:lnTo>
                    <a:pt x="161" y="1448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448" y="1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2864500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534" y="0"/>
                  </a:move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2194"/>
                  </a:move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2864500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051025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534" y="1"/>
                  </a:move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423" y="737"/>
                  </a:moveTo>
                  <a:lnTo>
                    <a:pt x="737" y="43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2423" y="7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193525" y="-26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0"/>
                  </a:move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1432" y="34"/>
                  </a:move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lnTo>
                    <a:pt x="1229" y="0"/>
                  </a:ln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432" y="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932900" y="-19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1" y="1025"/>
                  </a:moveTo>
                  <a:lnTo>
                    <a:pt x="2008" y="1719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331" y="10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790600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8" y="1"/>
                  </a:move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2" y="1423"/>
                  </a:move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lnTo>
                    <a:pt x="2168" y="1"/>
                  </a:ln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42" y="142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134250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534" y="0"/>
                  </a:move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1017" y="331"/>
                  </a:move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3067975" y="-18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703" y="331"/>
                  </a:move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703" y="3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849675" y="-27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483" y="1"/>
                  </a:move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738" y="2414"/>
                  </a:move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915950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5"/>
          <p:cNvGrpSpPr/>
          <p:nvPr/>
        </p:nvGrpSpPr>
        <p:grpSpPr>
          <a:xfrm>
            <a:off x="2039255" y="2642293"/>
            <a:ext cx="216539" cy="216431"/>
            <a:chOff x="3286900" y="-563975"/>
            <a:chExt cx="451875" cy="451650"/>
          </a:xfrm>
        </p:grpSpPr>
        <p:sp>
          <p:nvSpPr>
            <p:cNvPr id="174" name="Google Shape;174;p15"/>
            <p:cNvSpPr/>
            <p:nvPr/>
          </p:nvSpPr>
          <p:spPr>
            <a:xfrm>
              <a:off x="3499700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3" y="17"/>
                  </a:lnTo>
                  <a:lnTo>
                    <a:pt x="322" y="34"/>
                  </a:lnTo>
                  <a:lnTo>
                    <a:pt x="229" y="85"/>
                  </a:lnTo>
                  <a:lnTo>
                    <a:pt x="153" y="152"/>
                  </a:lnTo>
                  <a:lnTo>
                    <a:pt x="85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5" y="2642"/>
                  </a:lnTo>
                  <a:lnTo>
                    <a:pt x="153" y="2719"/>
                  </a:lnTo>
                  <a:lnTo>
                    <a:pt x="229" y="2786"/>
                  </a:lnTo>
                  <a:lnTo>
                    <a:pt x="322" y="2837"/>
                  </a:lnTo>
                  <a:lnTo>
                    <a:pt x="373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8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2" y="2456"/>
                  </a:lnTo>
                  <a:lnTo>
                    <a:pt x="1051" y="2405"/>
                  </a:lnTo>
                  <a:lnTo>
                    <a:pt x="1059" y="2346"/>
                  </a:lnTo>
                  <a:lnTo>
                    <a:pt x="1059" y="525"/>
                  </a:lnTo>
                  <a:lnTo>
                    <a:pt x="1051" y="474"/>
                  </a:lnTo>
                  <a:lnTo>
                    <a:pt x="1042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8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3499700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8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2" y="2456"/>
                  </a:lnTo>
                  <a:lnTo>
                    <a:pt x="1051" y="2405"/>
                  </a:lnTo>
                  <a:lnTo>
                    <a:pt x="1059" y="2346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1" y="474"/>
                  </a:lnTo>
                  <a:lnTo>
                    <a:pt x="1042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8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3" y="17"/>
                  </a:lnTo>
                  <a:lnTo>
                    <a:pt x="322" y="34"/>
                  </a:lnTo>
                  <a:lnTo>
                    <a:pt x="229" y="85"/>
                  </a:lnTo>
                  <a:lnTo>
                    <a:pt x="153" y="152"/>
                  </a:lnTo>
                  <a:lnTo>
                    <a:pt x="85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5" y="2642"/>
                  </a:lnTo>
                  <a:lnTo>
                    <a:pt x="153" y="2719"/>
                  </a:lnTo>
                  <a:lnTo>
                    <a:pt x="229" y="2786"/>
                  </a:lnTo>
                  <a:lnTo>
                    <a:pt x="322" y="2837"/>
                  </a:lnTo>
                  <a:lnTo>
                    <a:pt x="373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51282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666750" y="-351400"/>
              <a:ext cx="72025" cy="26475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3"/>
                  </a:lnTo>
                  <a:lnTo>
                    <a:pt x="153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25"/>
                  </a:lnTo>
                  <a:lnTo>
                    <a:pt x="1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53" y="907"/>
                  </a:lnTo>
                  <a:lnTo>
                    <a:pt x="230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7" y="1050"/>
                  </a:lnTo>
                  <a:lnTo>
                    <a:pt x="2508" y="1034"/>
                  </a:lnTo>
                  <a:lnTo>
                    <a:pt x="2559" y="1017"/>
                  </a:lnTo>
                  <a:lnTo>
                    <a:pt x="2652" y="966"/>
                  </a:lnTo>
                  <a:lnTo>
                    <a:pt x="2728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5" y="686"/>
                  </a:lnTo>
                  <a:lnTo>
                    <a:pt x="2872" y="635"/>
                  </a:lnTo>
                  <a:lnTo>
                    <a:pt x="2881" y="585"/>
                  </a:lnTo>
                  <a:lnTo>
                    <a:pt x="2881" y="525"/>
                  </a:lnTo>
                  <a:lnTo>
                    <a:pt x="2881" y="475"/>
                  </a:lnTo>
                  <a:lnTo>
                    <a:pt x="2872" y="424"/>
                  </a:lnTo>
                  <a:lnTo>
                    <a:pt x="2855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8" y="153"/>
                  </a:lnTo>
                  <a:lnTo>
                    <a:pt x="2652" y="93"/>
                  </a:lnTo>
                  <a:lnTo>
                    <a:pt x="2559" y="43"/>
                  </a:lnTo>
                  <a:lnTo>
                    <a:pt x="2508" y="26"/>
                  </a:lnTo>
                  <a:lnTo>
                    <a:pt x="2457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3666750" y="-351400"/>
              <a:ext cx="72025" cy="26475"/>
            </a:xfrm>
            <a:custGeom>
              <a:avLst/>
              <a:gdLst/>
              <a:ahLst/>
              <a:cxnLst/>
              <a:rect l="l" t="t" r="r" b="b"/>
              <a:pathLst>
                <a:path w="2881" h="1059" fill="none" extrusionOk="0">
                  <a:moveTo>
                    <a:pt x="2355" y="0"/>
                  </a:move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3"/>
                  </a:lnTo>
                  <a:lnTo>
                    <a:pt x="153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25"/>
                  </a:lnTo>
                  <a:lnTo>
                    <a:pt x="1" y="525"/>
                  </a:lnTo>
                  <a:lnTo>
                    <a:pt x="1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53" y="907"/>
                  </a:lnTo>
                  <a:lnTo>
                    <a:pt x="230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7" y="1050"/>
                  </a:lnTo>
                  <a:lnTo>
                    <a:pt x="2508" y="1034"/>
                  </a:lnTo>
                  <a:lnTo>
                    <a:pt x="2559" y="1017"/>
                  </a:lnTo>
                  <a:lnTo>
                    <a:pt x="2652" y="966"/>
                  </a:lnTo>
                  <a:lnTo>
                    <a:pt x="2728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5" y="686"/>
                  </a:lnTo>
                  <a:lnTo>
                    <a:pt x="2872" y="635"/>
                  </a:lnTo>
                  <a:lnTo>
                    <a:pt x="2881" y="585"/>
                  </a:lnTo>
                  <a:lnTo>
                    <a:pt x="2881" y="525"/>
                  </a:lnTo>
                  <a:lnTo>
                    <a:pt x="2881" y="525"/>
                  </a:lnTo>
                  <a:lnTo>
                    <a:pt x="2881" y="475"/>
                  </a:lnTo>
                  <a:lnTo>
                    <a:pt x="2872" y="424"/>
                  </a:lnTo>
                  <a:lnTo>
                    <a:pt x="2855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8" y="153"/>
                  </a:lnTo>
                  <a:lnTo>
                    <a:pt x="2652" y="93"/>
                  </a:lnTo>
                  <a:lnTo>
                    <a:pt x="2559" y="43"/>
                  </a:lnTo>
                  <a:lnTo>
                    <a:pt x="2508" y="26"/>
                  </a:lnTo>
                  <a:lnTo>
                    <a:pt x="2457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25625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286900" y="-351400"/>
              <a:ext cx="72025" cy="26475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8" y="93"/>
                  </a:lnTo>
                  <a:lnTo>
                    <a:pt x="162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1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9" y="1017"/>
                  </a:lnTo>
                  <a:lnTo>
                    <a:pt x="2652" y="966"/>
                  </a:lnTo>
                  <a:lnTo>
                    <a:pt x="2728" y="907"/>
                  </a:lnTo>
                  <a:lnTo>
                    <a:pt x="2796" y="822"/>
                  </a:lnTo>
                  <a:lnTo>
                    <a:pt x="2847" y="737"/>
                  </a:lnTo>
                  <a:lnTo>
                    <a:pt x="2864" y="686"/>
                  </a:lnTo>
                  <a:lnTo>
                    <a:pt x="2872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2" y="424"/>
                  </a:lnTo>
                  <a:lnTo>
                    <a:pt x="2864" y="373"/>
                  </a:lnTo>
                  <a:lnTo>
                    <a:pt x="2847" y="322"/>
                  </a:lnTo>
                  <a:lnTo>
                    <a:pt x="2796" y="237"/>
                  </a:lnTo>
                  <a:lnTo>
                    <a:pt x="2728" y="153"/>
                  </a:lnTo>
                  <a:lnTo>
                    <a:pt x="2652" y="93"/>
                  </a:lnTo>
                  <a:lnTo>
                    <a:pt x="2559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3286900" y="-351400"/>
              <a:ext cx="72025" cy="26475"/>
            </a:xfrm>
            <a:custGeom>
              <a:avLst/>
              <a:gdLst/>
              <a:ahLst/>
              <a:cxnLst/>
              <a:rect l="l" t="t" r="r" b="b"/>
              <a:pathLst>
                <a:path w="2881" h="1059" fill="none" extrusionOk="0">
                  <a:moveTo>
                    <a:pt x="2355" y="1059"/>
                  </a:move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9" y="1017"/>
                  </a:lnTo>
                  <a:lnTo>
                    <a:pt x="2652" y="966"/>
                  </a:lnTo>
                  <a:lnTo>
                    <a:pt x="2728" y="907"/>
                  </a:lnTo>
                  <a:lnTo>
                    <a:pt x="2796" y="822"/>
                  </a:lnTo>
                  <a:lnTo>
                    <a:pt x="2847" y="737"/>
                  </a:lnTo>
                  <a:lnTo>
                    <a:pt x="2864" y="686"/>
                  </a:lnTo>
                  <a:lnTo>
                    <a:pt x="2872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2" y="424"/>
                  </a:lnTo>
                  <a:lnTo>
                    <a:pt x="2864" y="373"/>
                  </a:lnTo>
                  <a:lnTo>
                    <a:pt x="2847" y="322"/>
                  </a:lnTo>
                  <a:lnTo>
                    <a:pt x="2796" y="237"/>
                  </a:lnTo>
                  <a:lnTo>
                    <a:pt x="2728" y="153"/>
                  </a:lnTo>
                  <a:lnTo>
                    <a:pt x="2652" y="93"/>
                  </a:lnTo>
                  <a:lnTo>
                    <a:pt x="2559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8" y="93"/>
                  </a:lnTo>
                  <a:lnTo>
                    <a:pt x="162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1" y="525"/>
                  </a:lnTo>
                  <a:lnTo>
                    <a:pt x="1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34" y="1059"/>
                  </a:lnTo>
                  <a:lnTo>
                    <a:pt x="2355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3345775" y="-324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3617850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1" y="8"/>
                  </a:lnTo>
                  <a:lnTo>
                    <a:pt x="1618" y="34"/>
                  </a:lnTo>
                  <a:lnTo>
                    <a:pt x="1567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0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5" y="1524"/>
                  </a:lnTo>
                  <a:lnTo>
                    <a:pt x="60" y="1567"/>
                  </a:lnTo>
                  <a:lnTo>
                    <a:pt x="34" y="1618"/>
                  </a:lnTo>
                  <a:lnTo>
                    <a:pt x="9" y="1711"/>
                  </a:lnTo>
                  <a:lnTo>
                    <a:pt x="0" y="1812"/>
                  </a:lnTo>
                  <a:lnTo>
                    <a:pt x="9" y="1914"/>
                  </a:lnTo>
                  <a:lnTo>
                    <a:pt x="34" y="2016"/>
                  </a:lnTo>
                  <a:lnTo>
                    <a:pt x="60" y="2058"/>
                  </a:lnTo>
                  <a:lnTo>
                    <a:pt x="85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5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7" y="2338"/>
                  </a:lnTo>
                  <a:lnTo>
                    <a:pt x="729" y="2304"/>
                  </a:lnTo>
                  <a:lnTo>
                    <a:pt x="771" y="2287"/>
                  </a:lnTo>
                  <a:lnTo>
                    <a:pt x="822" y="2261"/>
                  </a:lnTo>
                  <a:lnTo>
                    <a:pt x="864" y="2227"/>
                  </a:lnTo>
                  <a:lnTo>
                    <a:pt x="898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7" y="771"/>
                  </a:lnTo>
                  <a:lnTo>
                    <a:pt x="2304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4" y="330"/>
                  </a:lnTo>
                  <a:lnTo>
                    <a:pt x="2287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09" y="85"/>
                  </a:lnTo>
                  <a:lnTo>
                    <a:pt x="2059" y="59"/>
                  </a:lnTo>
                  <a:lnTo>
                    <a:pt x="2016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617850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7" y="2338"/>
                  </a:lnTo>
                  <a:lnTo>
                    <a:pt x="729" y="2304"/>
                  </a:lnTo>
                  <a:lnTo>
                    <a:pt x="771" y="2287"/>
                  </a:lnTo>
                  <a:lnTo>
                    <a:pt x="822" y="2261"/>
                  </a:lnTo>
                  <a:lnTo>
                    <a:pt x="864" y="2227"/>
                  </a:lnTo>
                  <a:lnTo>
                    <a:pt x="898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7" y="771"/>
                  </a:lnTo>
                  <a:lnTo>
                    <a:pt x="2304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4" y="330"/>
                  </a:lnTo>
                  <a:lnTo>
                    <a:pt x="2287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09" y="85"/>
                  </a:lnTo>
                  <a:lnTo>
                    <a:pt x="2059" y="59"/>
                  </a:lnTo>
                  <a:lnTo>
                    <a:pt x="2016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1" y="8"/>
                  </a:lnTo>
                  <a:lnTo>
                    <a:pt x="1618" y="34"/>
                  </a:lnTo>
                  <a:lnTo>
                    <a:pt x="1567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0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5" y="1524"/>
                  </a:lnTo>
                  <a:lnTo>
                    <a:pt x="60" y="1567"/>
                  </a:lnTo>
                  <a:lnTo>
                    <a:pt x="34" y="1618"/>
                  </a:lnTo>
                  <a:lnTo>
                    <a:pt x="9" y="1711"/>
                  </a:lnTo>
                  <a:lnTo>
                    <a:pt x="0" y="1812"/>
                  </a:lnTo>
                  <a:lnTo>
                    <a:pt x="9" y="1914"/>
                  </a:lnTo>
                  <a:lnTo>
                    <a:pt x="34" y="2016"/>
                  </a:lnTo>
                  <a:lnTo>
                    <a:pt x="60" y="2058"/>
                  </a:lnTo>
                  <a:lnTo>
                    <a:pt x="85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5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3630975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3349150" y="-501725"/>
              <a:ext cx="58900" cy="58675"/>
            </a:xfrm>
            <a:custGeom>
              <a:avLst/>
              <a:gdLst/>
              <a:ahLst/>
              <a:cxnLst/>
              <a:rect l="l" t="t" r="r" b="b"/>
              <a:pathLst>
                <a:path w="2356" h="2347" extrusionOk="0">
                  <a:moveTo>
                    <a:pt x="534" y="0"/>
                  </a:moveTo>
                  <a:lnTo>
                    <a:pt x="433" y="8"/>
                  </a:lnTo>
                  <a:lnTo>
                    <a:pt x="331" y="34"/>
                  </a:lnTo>
                  <a:lnTo>
                    <a:pt x="289" y="59"/>
                  </a:lnTo>
                  <a:lnTo>
                    <a:pt x="246" y="85"/>
                  </a:lnTo>
                  <a:lnTo>
                    <a:pt x="196" y="119"/>
                  </a:lnTo>
                  <a:lnTo>
                    <a:pt x="162" y="152"/>
                  </a:lnTo>
                  <a:lnTo>
                    <a:pt x="119" y="195"/>
                  </a:lnTo>
                  <a:lnTo>
                    <a:pt x="94" y="237"/>
                  </a:lnTo>
                  <a:lnTo>
                    <a:pt x="69" y="279"/>
                  </a:lnTo>
                  <a:lnTo>
                    <a:pt x="43" y="330"/>
                  </a:lnTo>
                  <a:lnTo>
                    <a:pt x="18" y="423"/>
                  </a:lnTo>
                  <a:lnTo>
                    <a:pt x="1" y="525"/>
                  </a:lnTo>
                  <a:lnTo>
                    <a:pt x="18" y="627"/>
                  </a:lnTo>
                  <a:lnTo>
                    <a:pt x="43" y="728"/>
                  </a:lnTo>
                  <a:lnTo>
                    <a:pt x="69" y="771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2" y="898"/>
                  </a:lnTo>
                  <a:lnTo>
                    <a:pt x="1449" y="2194"/>
                  </a:lnTo>
                  <a:lnTo>
                    <a:pt x="1491" y="2227"/>
                  </a:lnTo>
                  <a:lnTo>
                    <a:pt x="1534" y="2261"/>
                  </a:lnTo>
                  <a:lnTo>
                    <a:pt x="1576" y="2287"/>
                  </a:lnTo>
                  <a:lnTo>
                    <a:pt x="1627" y="2304"/>
                  </a:lnTo>
                  <a:lnTo>
                    <a:pt x="1720" y="2338"/>
                  </a:lnTo>
                  <a:lnTo>
                    <a:pt x="1822" y="2346"/>
                  </a:lnTo>
                  <a:lnTo>
                    <a:pt x="1923" y="2338"/>
                  </a:lnTo>
                  <a:lnTo>
                    <a:pt x="2025" y="2304"/>
                  </a:lnTo>
                  <a:lnTo>
                    <a:pt x="2067" y="2287"/>
                  </a:lnTo>
                  <a:lnTo>
                    <a:pt x="2110" y="2261"/>
                  </a:lnTo>
                  <a:lnTo>
                    <a:pt x="2161" y="2227"/>
                  </a:lnTo>
                  <a:lnTo>
                    <a:pt x="2194" y="2194"/>
                  </a:lnTo>
                  <a:lnTo>
                    <a:pt x="2237" y="2151"/>
                  </a:lnTo>
                  <a:lnTo>
                    <a:pt x="2262" y="2109"/>
                  </a:lnTo>
                  <a:lnTo>
                    <a:pt x="2288" y="2058"/>
                  </a:lnTo>
                  <a:lnTo>
                    <a:pt x="2313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3" y="1618"/>
                  </a:lnTo>
                  <a:lnTo>
                    <a:pt x="2288" y="1567"/>
                  </a:lnTo>
                  <a:lnTo>
                    <a:pt x="2262" y="1524"/>
                  </a:lnTo>
                  <a:lnTo>
                    <a:pt x="2237" y="1482"/>
                  </a:lnTo>
                  <a:lnTo>
                    <a:pt x="2194" y="1440"/>
                  </a:lnTo>
                  <a:lnTo>
                    <a:pt x="907" y="152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80" y="59"/>
                  </a:lnTo>
                  <a:lnTo>
                    <a:pt x="729" y="34"/>
                  </a:lnTo>
                  <a:lnTo>
                    <a:pt x="636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3349150" y="-501725"/>
              <a:ext cx="58900" cy="58675"/>
            </a:xfrm>
            <a:custGeom>
              <a:avLst/>
              <a:gdLst/>
              <a:ahLst/>
              <a:cxnLst/>
              <a:rect l="l" t="t" r="r" b="b"/>
              <a:pathLst>
                <a:path w="2356" h="2347" fill="none" extrusionOk="0">
                  <a:moveTo>
                    <a:pt x="1449" y="2194"/>
                  </a:moveTo>
                  <a:lnTo>
                    <a:pt x="1449" y="2194"/>
                  </a:lnTo>
                  <a:lnTo>
                    <a:pt x="1491" y="2227"/>
                  </a:lnTo>
                  <a:lnTo>
                    <a:pt x="1534" y="2261"/>
                  </a:lnTo>
                  <a:lnTo>
                    <a:pt x="1576" y="2287"/>
                  </a:lnTo>
                  <a:lnTo>
                    <a:pt x="1627" y="2304"/>
                  </a:lnTo>
                  <a:lnTo>
                    <a:pt x="1720" y="2338"/>
                  </a:lnTo>
                  <a:lnTo>
                    <a:pt x="1822" y="2346"/>
                  </a:lnTo>
                  <a:lnTo>
                    <a:pt x="1822" y="2346"/>
                  </a:lnTo>
                  <a:lnTo>
                    <a:pt x="1923" y="2338"/>
                  </a:lnTo>
                  <a:lnTo>
                    <a:pt x="2025" y="2304"/>
                  </a:lnTo>
                  <a:lnTo>
                    <a:pt x="2067" y="2287"/>
                  </a:lnTo>
                  <a:lnTo>
                    <a:pt x="2110" y="2261"/>
                  </a:lnTo>
                  <a:lnTo>
                    <a:pt x="2161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7" y="2151"/>
                  </a:lnTo>
                  <a:lnTo>
                    <a:pt x="2262" y="2109"/>
                  </a:lnTo>
                  <a:lnTo>
                    <a:pt x="2288" y="2058"/>
                  </a:lnTo>
                  <a:lnTo>
                    <a:pt x="2313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3" y="1618"/>
                  </a:lnTo>
                  <a:lnTo>
                    <a:pt x="2288" y="1567"/>
                  </a:lnTo>
                  <a:lnTo>
                    <a:pt x="2262" y="1524"/>
                  </a:lnTo>
                  <a:lnTo>
                    <a:pt x="2237" y="1482"/>
                  </a:lnTo>
                  <a:lnTo>
                    <a:pt x="2194" y="1440"/>
                  </a:lnTo>
                  <a:lnTo>
                    <a:pt x="907" y="152"/>
                  </a:lnTo>
                  <a:lnTo>
                    <a:pt x="907" y="152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80" y="59"/>
                  </a:lnTo>
                  <a:lnTo>
                    <a:pt x="729" y="34"/>
                  </a:lnTo>
                  <a:lnTo>
                    <a:pt x="636" y="8"/>
                  </a:lnTo>
                  <a:lnTo>
                    <a:pt x="534" y="0"/>
                  </a:lnTo>
                  <a:lnTo>
                    <a:pt x="433" y="8"/>
                  </a:lnTo>
                  <a:lnTo>
                    <a:pt x="331" y="34"/>
                  </a:lnTo>
                  <a:lnTo>
                    <a:pt x="289" y="59"/>
                  </a:lnTo>
                  <a:lnTo>
                    <a:pt x="246" y="85"/>
                  </a:lnTo>
                  <a:lnTo>
                    <a:pt x="196" y="119"/>
                  </a:lnTo>
                  <a:lnTo>
                    <a:pt x="162" y="152"/>
                  </a:lnTo>
                  <a:lnTo>
                    <a:pt x="162" y="152"/>
                  </a:lnTo>
                  <a:lnTo>
                    <a:pt x="119" y="195"/>
                  </a:lnTo>
                  <a:lnTo>
                    <a:pt x="94" y="237"/>
                  </a:lnTo>
                  <a:lnTo>
                    <a:pt x="69" y="279"/>
                  </a:lnTo>
                  <a:lnTo>
                    <a:pt x="43" y="330"/>
                  </a:lnTo>
                  <a:lnTo>
                    <a:pt x="18" y="423"/>
                  </a:lnTo>
                  <a:lnTo>
                    <a:pt x="1" y="525"/>
                  </a:lnTo>
                  <a:lnTo>
                    <a:pt x="18" y="627"/>
                  </a:lnTo>
                  <a:lnTo>
                    <a:pt x="43" y="728"/>
                  </a:lnTo>
                  <a:lnTo>
                    <a:pt x="69" y="771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2" y="898"/>
                  </a:lnTo>
                  <a:lnTo>
                    <a:pt x="1449" y="21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3385375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563650" y="-547900"/>
              <a:ext cx="44050" cy="68625"/>
            </a:xfrm>
            <a:custGeom>
              <a:avLst/>
              <a:gdLst/>
              <a:ahLst/>
              <a:cxnLst/>
              <a:rect l="l" t="t" r="r" b="b"/>
              <a:pathLst>
                <a:path w="1762" h="2745" extrusionOk="0">
                  <a:moveTo>
                    <a:pt x="1228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0" y="94"/>
                  </a:lnTo>
                  <a:lnTo>
                    <a:pt x="864" y="153"/>
                  </a:lnTo>
                  <a:lnTo>
                    <a:pt x="830" y="195"/>
                  </a:lnTo>
                  <a:lnTo>
                    <a:pt x="796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7" y="2118"/>
                  </a:lnTo>
                  <a:lnTo>
                    <a:pt x="9" y="2169"/>
                  </a:lnTo>
                  <a:lnTo>
                    <a:pt x="0" y="2220"/>
                  </a:lnTo>
                  <a:lnTo>
                    <a:pt x="17" y="2321"/>
                  </a:lnTo>
                  <a:lnTo>
                    <a:pt x="43" y="2423"/>
                  </a:lnTo>
                  <a:lnTo>
                    <a:pt x="93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7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1" y="2728"/>
                  </a:lnTo>
                  <a:lnTo>
                    <a:pt x="432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6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0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3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3" y="433"/>
                  </a:lnTo>
                  <a:lnTo>
                    <a:pt x="1720" y="331"/>
                  </a:lnTo>
                  <a:lnTo>
                    <a:pt x="1677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3" y="94"/>
                  </a:lnTo>
                  <a:lnTo>
                    <a:pt x="1482" y="68"/>
                  </a:lnTo>
                  <a:lnTo>
                    <a:pt x="1440" y="43"/>
                  </a:lnTo>
                  <a:lnTo>
                    <a:pt x="1389" y="26"/>
                  </a:lnTo>
                  <a:lnTo>
                    <a:pt x="1330" y="18"/>
                  </a:lnTo>
                  <a:lnTo>
                    <a:pt x="1279" y="9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563650" y="-547900"/>
              <a:ext cx="44050" cy="68625"/>
            </a:xfrm>
            <a:custGeom>
              <a:avLst/>
              <a:gdLst/>
              <a:ahLst/>
              <a:cxnLst/>
              <a:rect l="l" t="t" r="r" b="b"/>
              <a:pathLst>
                <a:path w="1762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1" y="2728"/>
                  </a:lnTo>
                  <a:lnTo>
                    <a:pt x="432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6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0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3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3" y="433"/>
                  </a:lnTo>
                  <a:lnTo>
                    <a:pt x="1720" y="331"/>
                  </a:lnTo>
                  <a:lnTo>
                    <a:pt x="1677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3" y="94"/>
                  </a:lnTo>
                  <a:lnTo>
                    <a:pt x="1482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89" y="26"/>
                  </a:lnTo>
                  <a:lnTo>
                    <a:pt x="1330" y="18"/>
                  </a:lnTo>
                  <a:lnTo>
                    <a:pt x="1279" y="9"/>
                  </a:lnTo>
                  <a:lnTo>
                    <a:pt x="1228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0" y="94"/>
                  </a:lnTo>
                  <a:lnTo>
                    <a:pt x="864" y="153"/>
                  </a:lnTo>
                  <a:lnTo>
                    <a:pt x="830" y="195"/>
                  </a:lnTo>
                  <a:lnTo>
                    <a:pt x="796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7" y="2118"/>
                  </a:lnTo>
                  <a:lnTo>
                    <a:pt x="9" y="2169"/>
                  </a:lnTo>
                  <a:lnTo>
                    <a:pt x="0" y="2220"/>
                  </a:lnTo>
                  <a:lnTo>
                    <a:pt x="17" y="2321"/>
                  </a:lnTo>
                  <a:lnTo>
                    <a:pt x="43" y="2423"/>
                  </a:lnTo>
                  <a:lnTo>
                    <a:pt x="93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7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3571900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303225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3" y="17"/>
                  </a:lnTo>
                  <a:lnTo>
                    <a:pt x="330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5" y="381"/>
                  </a:lnTo>
                  <a:lnTo>
                    <a:pt x="8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8" y="635"/>
                  </a:lnTo>
                  <a:lnTo>
                    <a:pt x="42" y="737"/>
                  </a:lnTo>
                  <a:lnTo>
                    <a:pt x="85" y="822"/>
                  </a:lnTo>
                  <a:lnTo>
                    <a:pt x="152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79" y="999"/>
                  </a:lnTo>
                  <a:lnTo>
                    <a:pt x="330" y="1025"/>
                  </a:lnTo>
                  <a:lnTo>
                    <a:pt x="2007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39" y="1711"/>
                  </a:lnTo>
                  <a:lnTo>
                    <a:pt x="2507" y="1677"/>
                  </a:lnTo>
                  <a:lnTo>
                    <a:pt x="2566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59" y="940"/>
                  </a:lnTo>
                  <a:lnTo>
                    <a:pt x="2592" y="864"/>
                  </a:lnTo>
                  <a:lnTo>
                    <a:pt x="2549" y="830"/>
                  </a:lnTo>
                  <a:lnTo>
                    <a:pt x="2515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27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3303225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0" y="1025"/>
                  </a:moveTo>
                  <a:lnTo>
                    <a:pt x="2007" y="1719"/>
                  </a:lnTo>
                  <a:lnTo>
                    <a:pt x="2007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39" y="1711"/>
                  </a:lnTo>
                  <a:lnTo>
                    <a:pt x="2507" y="1677"/>
                  </a:lnTo>
                  <a:lnTo>
                    <a:pt x="2566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59" y="940"/>
                  </a:lnTo>
                  <a:lnTo>
                    <a:pt x="2592" y="864"/>
                  </a:lnTo>
                  <a:lnTo>
                    <a:pt x="2549" y="830"/>
                  </a:lnTo>
                  <a:lnTo>
                    <a:pt x="2515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27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3" y="17"/>
                  </a:lnTo>
                  <a:lnTo>
                    <a:pt x="330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5" y="381"/>
                  </a:lnTo>
                  <a:lnTo>
                    <a:pt x="8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8" y="635"/>
                  </a:lnTo>
                  <a:lnTo>
                    <a:pt x="42" y="737"/>
                  </a:lnTo>
                  <a:lnTo>
                    <a:pt x="85" y="822"/>
                  </a:lnTo>
                  <a:lnTo>
                    <a:pt x="152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79" y="999"/>
                  </a:lnTo>
                  <a:lnTo>
                    <a:pt x="330" y="1025"/>
                  </a:lnTo>
                  <a:lnTo>
                    <a:pt x="330" y="1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311475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65405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1" y="737"/>
                  </a:lnTo>
                  <a:lnTo>
                    <a:pt x="280" y="754"/>
                  </a:lnTo>
                  <a:lnTo>
                    <a:pt x="238" y="780"/>
                  </a:lnTo>
                  <a:lnTo>
                    <a:pt x="196" y="814"/>
                  </a:lnTo>
                  <a:lnTo>
                    <a:pt x="153" y="847"/>
                  </a:lnTo>
                  <a:lnTo>
                    <a:pt x="94" y="932"/>
                  </a:lnTo>
                  <a:lnTo>
                    <a:pt x="43" y="1017"/>
                  </a:lnTo>
                  <a:lnTo>
                    <a:pt x="9" y="1118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3" y="1423"/>
                  </a:lnTo>
                  <a:lnTo>
                    <a:pt x="77" y="1500"/>
                  </a:lnTo>
                  <a:lnTo>
                    <a:pt x="128" y="1559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28"/>
                  </a:lnTo>
                  <a:lnTo>
                    <a:pt x="458" y="1745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28"/>
                  </a:lnTo>
                  <a:lnTo>
                    <a:pt x="729" y="1711"/>
                  </a:lnTo>
                  <a:lnTo>
                    <a:pt x="2415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9" y="932"/>
                  </a:lnTo>
                  <a:lnTo>
                    <a:pt x="2592" y="898"/>
                  </a:lnTo>
                  <a:lnTo>
                    <a:pt x="2660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24"/>
                  </a:lnTo>
                  <a:lnTo>
                    <a:pt x="2728" y="373"/>
                  </a:lnTo>
                  <a:lnTo>
                    <a:pt x="2702" y="322"/>
                  </a:lnTo>
                  <a:lnTo>
                    <a:pt x="2686" y="280"/>
                  </a:lnTo>
                  <a:lnTo>
                    <a:pt x="2652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8" y="85"/>
                  </a:lnTo>
                  <a:lnTo>
                    <a:pt x="2423" y="34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65405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3" y="1423"/>
                  </a:moveTo>
                  <a:lnTo>
                    <a:pt x="43" y="1423"/>
                  </a:lnTo>
                  <a:lnTo>
                    <a:pt x="77" y="1500"/>
                  </a:lnTo>
                  <a:lnTo>
                    <a:pt x="128" y="1559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28"/>
                  </a:lnTo>
                  <a:lnTo>
                    <a:pt x="458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28"/>
                  </a:lnTo>
                  <a:lnTo>
                    <a:pt x="729" y="1711"/>
                  </a:lnTo>
                  <a:lnTo>
                    <a:pt x="2415" y="1017"/>
                  </a:lnTo>
                  <a:lnTo>
                    <a:pt x="2415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9" y="932"/>
                  </a:lnTo>
                  <a:lnTo>
                    <a:pt x="2592" y="898"/>
                  </a:lnTo>
                  <a:lnTo>
                    <a:pt x="2660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24"/>
                  </a:lnTo>
                  <a:lnTo>
                    <a:pt x="2728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6" y="280"/>
                  </a:lnTo>
                  <a:lnTo>
                    <a:pt x="2652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8" y="85"/>
                  </a:lnTo>
                  <a:lnTo>
                    <a:pt x="2423" y="34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54"/>
                  </a:lnTo>
                  <a:lnTo>
                    <a:pt x="238" y="780"/>
                  </a:lnTo>
                  <a:lnTo>
                    <a:pt x="196" y="814"/>
                  </a:lnTo>
                  <a:lnTo>
                    <a:pt x="153" y="847"/>
                  </a:lnTo>
                  <a:lnTo>
                    <a:pt x="94" y="932"/>
                  </a:lnTo>
                  <a:lnTo>
                    <a:pt x="43" y="1017"/>
                  </a:lnTo>
                  <a:lnTo>
                    <a:pt x="9" y="1118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3" y="1423"/>
                  </a:lnTo>
                  <a:lnTo>
                    <a:pt x="43" y="14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655125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418400" y="-547900"/>
              <a:ext cx="44050" cy="68625"/>
            </a:xfrm>
            <a:custGeom>
              <a:avLst/>
              <a:gdLst/>
              <a:ahLst/>
              <a:cxnLst/>
              <a:rect l="l" t="t" r="r" b="b"/>
              <a:pathLst>
                <a:path w="1762" h="2745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7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7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0" y="2652"/>
                  </a:lnTo>
                  <a:lnTo>
                    <a:pt x="1008" y="2694"/>
                  </a:lnTo>
                  <a:lnTo>
                    <a:pt x="1076" y="2719"/>
                  </a:lnTo>
                  <a:lnTo>
                    <a:pt x="1152" y="2736"/>
                  </a:lnTo>
                  <a:lnTo>
                    <a:pt x="1228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2" y="2677"/>
                  </a:lnTo>
                  <a:lnTo>
                    <a:pt x="1525" y="2652"/>
                  </a:lnTo>
                  <a:lnTo>
                    <a:pt x="1567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4" y="229"/>
                  </a:lnTo>
                  <a:lnTo>
                    <a:pt x="940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7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418400" y="-547900"/>
              <a:ext cx="44050" cy="68625"/>
            </a:xfrm>
            <a:custGeom>
              <a:avLst/>
              <a:gdLst/>
              <a:ahLst/>
              <a:cxnLst/>
              <a:rect l="l" t="t" r="r" b="b"/>
              <a:pathLst>
                <a:path w="1762" h="2745" fill="none" extrusionOk="0">
                  <a:moveTo>
                    <a:pt x="737" y="2414"/>
                  </a:moveTo>
                  <a:lnTo>
                    <a:pt x="737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0" y="2652"/>
                  </a:lnTo>
                  <a:lnTo>
                    <a:pt x="1008" y="2694"/>
                  </a:lnTo>
                  <a:lnTo>
                    <a:pt x="1076" y="2719"/>
                  </a:lnTo>
                  <a:lnTo>
                    <a:pt x="1152" y="2736"/>
                  </a:lnTo>
                  <a:lnTo>
                    <a:pt x="1228" y="2745"/>
                  </a:lnTo>
                  <a:lnTo>
                    <a:pt x="1228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2" y="2677"/>
                  </a:lnTo>
                  <a:lnTo>
                    <a:pt x="1525" y="2652"/>
                  </a:lnTo>
                  <a:lnTo>
                    <a:pt x="1567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4" y="229"/>
                  </a:lnTo>
                  <a:lnTo>
                    <a:pt x="940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7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7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7" y="241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3436825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298775" y="-298475"/>
              <a:ext cx="428150" cy="26500"/>
            </a:xfrm>
            <a:custGeom>
              <a:avLst/>
              <a:gdLst/>
              <a:ahLst/>
              <a:cxnLst/>
              <a:rect l="l" t="t" r="r" b="b"/>
              <a:pathLst>
                <a:path w="17126" h="1060" extrusionOk="0">
                  <a:moveTo>
                    <a:pt x="483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30" y="43"/>
                  </a:lnTo>
                  <a:lnTo>
                    <a:pt x="237" y="94"/>
                  </a:lnTo>
                  <a:lnTo>
                    <a:pt x="161" y="153"/>
                  </a:lnTo>
                  <a:lnTo>
                    <a:pt x="93" y="238"/>
                  </a:lnTo>
                  <a:lnTo>
                    <a:pt x="42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30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16651" y="1059"/>
                  </a:lnTo>
                  <a:lnTo>
                    <a:pt x="16702" y="1051"/>
                  </a:lnTo>
                  <a:lnTo>
                    <a:pt x="16753" y="1034"/>
                  </a:lnTo>
                  <a:lnTo>
                    <a:pt x="16803" y="1017"/>
                  </a:lnTo>
                  <a:lnTo>
                    <a:pt x="16888" y="966"/>
                  </a:lnTo>
                  <a:lnTo>
                    <a:pt x="16973" y="907"/>
                  </a:lnTo>
                  <a:lnTo>
                    <a:pt x="17032" y="822"/>
                  </a:lnTo>
                  <a:lnTo>
                    <a:pt x="17083" y="737"/>
                  </a:lnTo>
                  <a:lnTo>
                    <a:pt x="17100" y="687"/>
                  </a:lnTo>
                  <a:lnTo>
                    <a:pt x="17117" y="636"/>
                  </a:lnTo>
                  <a:lnTo>
                    <a:pt x="17125" y="585"/>
                  </a:lnTo>
                  <a:lnTo>
                    <a:pt x="17125" y="534"/>
                  </a:lnTo>
                  <a:lnTo>
                    <a:pt x="17125" y="475"/>
                  </a:lnTo>
                  <a:lnTo>
                    <a:pt x="17117" y="424"/>
                  </a:lnTo>
                  <a:lnTo>
                    <a:pt x="17100" y="373"/>
                  </a:lnTo>
                  <a:lnTo>
                    <a:pt x="17083" y="322"/>
                  </a:lnTo>
                  <a:lnTo>
                    <a:pt x="17032" y="238"/>
                  </a:lnTo>
                  <a:lnTo>
                    <a:pt x="16973" y="153"/>
                  </a:lnTo>
                  <a:lnTo>
                    <a:pt x="16888" y="94"/>
                  </a:lnTo>
                  <a:lnTo>
                    <a:pt x="16803" y="43"/>
                  </a:lnTo>
                  <a:lnTo>
                    <a:pt x="16753" y="26"/>
                  </a:lnTo>
                  <a:lnTo>
                    <a:pt x="16702" y="9"/>
                  </a:lnTo>
                  <a:lnTo>
                    <a:pt x="16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298775" y="-298475"/>
              <a:ext cx="428150" cy="26500"/>
            </a:xfrm>
            <a:custGeom>
              <a:avLst/>
              <a:gdLst/>
              <a:ahLst/>
              <a:cxnLst/>
              <a:rect l="l" t="t" r="r" b="b"/>
              <a:pathLst>
                <a:path w="17126" h="1060" fill="none" extrusionOk="0">
                  <a:moveTo>
                    <a:pt x="16592" y="1"/>
                  </a:moveTo>
                  <a:lnTo>
                    <a:pt x="534" y="1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30" y="43"/>
                  </a:lnTo>
                  <a:lnTo>
                    <a:pt x="237" y="94"/>
                  </a:lnTo>
                  <a:lnTo>
                    <a:pt x="161" y="153"/>
                  </a:lnTo>
                  <a:lnTo>
                    <a:pt x="93" y="238"/>
                  </a:lnTo>
                  <a:lnTo>
                    <a:pt x="42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30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534" y="1059"/>
                  </a:lnTo>
                  <a:lnTo>
                    <a:pt x="16592" y="1059"/>
                  </a:lnTo>
                  <a:lnTo>
                    <a:pt x="16592" y="1059"/>
                  </a:lnTo>
                  <a:lnTo>
                    <a:pt x="16651" y="1059"/>
                  </a:lnTo>
                  <a:lnTo>
                    <a:pt x="16702" y="1051"/>
                  </a:lnTo>
                  <a:lnTo>
                    <a:pt x="16753" y="1034"/>
                  </a:lnTo>
                  <a:lnTo>
                    <a:pt x="16803" y="1017"/>
                  </a:lnTo>
                  <a:lnTo>
                    <a:pt x="16888" y="966"/>
                  </a:lnTo>
                  <a:lnTo>
                    <a:pt x="16973" y="907"/>
                  </a:lnTo>
                  <a:lnTo>
                    <a:pt x="17032" y="822"/>
                  </a:lnTo>
                  <a:lnTo>
                    <a:pt x="17083" y="737"/>
                  </a:lnTo>
                  <a:lnTo>
                    <a:pt x="17100" y="687"/>
                  </a:lnTo>
                  <a:lnTo>
                    <a:pt x="17117" y="636"/>
                  </a:lnTo>
                  <a:lnTo>
                    <a:pt x="17125" y="585"/>
                  </a:lnTo>
                  <a:lnTo>
                    <a:pt x="17125" y="534"/>
                  </a:lnTo>
                  <a:lnTo>
                    <a:pt x="17125" y="534"/>
                  </a:lnTo>
                  <a:lnTo>
                    <a:pt x="17125" y="475"/>
                  </a:lnTo>
                  <a:lnTo>
                    <a:pt x="17117" y="424"/>
                  </a:lnTo>
                  <a:lnTo>
                    <a:pt x="17100" y="373"/>
                  </a:lnTo>
                  <a:lnTo>
                    <a:pt x="17083" y="322"/>
                  </a:lnTo>
                  <a:lnTo>
                    <a:pt x="17032" y="238"/>
                  </a:lnTo>
                  <a:lnTo>
                    <a:pt x="16973" y="153"/>
                  </a:lnTo>
                  <a:lnTo>
                    <a:pt x="16888" y="94"/>
                  </a:lnTo>
                  <a:lnTo>
                    <a:pt x="16803" y="43"/>
                  </a:lnTo>
                  <a:lnTo>
                    <a:pt x="16753" y="26"/>
                  </a:lnTo>
                  <a:lnTo>
                    <a:pt x="16702" y="9"/>
                  </a:lnTo>
                  <a:lnTo>
                    <a:pt x="16651" y="1"/>
                  </a:lnTo>
                  <a:lnTo>
                    <a:pt x="16592" y="1"/>
                  </a:lnTo>
                  <a:lnTo>
                    <a:pt x="16592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713550" y="-298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390225" y="-460875"/>
              <a:ext cx="245225" cy="135950"/>
            </a:xfrm>
            <a:custGeom>
              <a:avLst/>
              <a:gdLst/>
              <a:ahLst/>
              <a:cxnLst/>
              <a:rect l="l" t="t" r="r" b="b"/>
              <a:pathLst>
                <a:path w="9809" h="5438" extrusionOk="0">
                  <a:moveTo>
                    <a:pt x="4905" y="1"/>
                  </a:moveTo>
                  <a:lnTo>
                    <a:pt x="4651" y="9"/>
                  </a:lnTo>
                  <a:lnTo>
                    <a:pt x="4405" y="26"/>
                  </a:lnTo>
                  <a:lnTo>
                    <a:pt x="4159" y="60"/>
                  </a:lnTo>
                  <a:lnTo>
                    <a:pt x="3922" y="102"/>
                  </a:lnTo>
                  <a:lnTo>
                    <a:pt x="3685" y="153"/>
                  </a:lnTo>
                  <a:lnTo>
                    <a:pt x="3448" y="221"/>
                  </a:lnTo>
                  <a:lnTo>
                    <a:pt x="3219" y="297"/>
                  </a:lnTo>
                  <a:lnTo>
                    <a:pt x="2999" y="390"/>
                  </a:lnTo>
                  <a:lnTo>
                    <a:pt x="2779" y="483"/>
                  </a:lnTo>
                  <a:lnTo>
                    <a:pt x="2567" y="593"/>
                  </a:lnTo>
                  <a:lnTo>
                    <a:pt x="2364" y="712"/>
                  </a:lnTo>
                  <a:lnTo>
                    <a:pt x="2161" y="839"/>
                  </a:lnTo>
                  <a:lnTo>
                    <a:pt x="1974" y="975"/>
                  </a:lnTo>
                  <a:lnTo>
                    <a:pt x="1788" y="1127"/>
                  </a:lnTo>
                  <a:lnTo>
                    <a:pt x="1610" y="1279"/>
                  </a:lnTo>
                  <a:lnTo>
                    <a:pt x="1441" y="1440"/>
                  </a:lnTo>
                  <a:lnTo>
                    <a:pt x="1280" y="1610"/>
                  </a:lnTo>
                  <a:lnTo>
                    <a:pt x="1119" y="1788"/>
                  </a:lnTo>
                  <a:lnTo>
                    <a:pt x="975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4" y="2575"/>
                  </a:lnTo>
                  <a:lnTo>
                    <a:pt x="484" y="2787"/>
                  </a:lnTo>
                  <a:lnTo>
                    <a:pt x="382" y="2999"/>
                  </a:lnTo>
                  <a:lnTo>
                    <a:pt x="297" y="3219"/>
                  </a:lnTo>
                  <a:lnTo>
                    <a:pt x="221" y="3448"/>
                  </a:lnTo>
                  <a:lnTo>
                    <a:pt x="153" y="3685"/>
                  </a:lnTo>
                  <a:lnTo>
                    <a:pt x="103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1" y="4904"/>
                  </a:lnTo>
                  <a:lnTo>
                    <a:pt x="9" y="5175"/>
                  </a:lnTo>
                  <a:lnTo>
                    <a:pt x="26" y="5438"/>
                  </a:lnTo>
                  <a:lnTo>
                    <a:pt x="9783" y="5438"/>
                  </a:lnTo>
                  <a:lnTo>
                    <a:pt x="9808" y="5175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3" y="4405"/>
                  </a:lnTo>
                  <a:lnTo>
                    <a:pt x="9758" y="4159"/>
                  </a:lnTo>
                  <a:lnTo>
                    <a:pt x="9715" y="3922"/>
                  </a:lnTo>
                  <a:lnTo>
                    <a:pt x="9656" y="3685"/>
                  </a:lnTo>
                  <a:lnTo>
                    <a:pt x="9588" y="3448"/>
                  </a:lnTo>
                  <a:lnTo>
                    <a:pt x="9512" y="3219"/>
                  </a:lnTo>
                  <a:lnTo>
                    <a:pt x="9427" y="2999"/>
                  </a:lnTo>
                  <a:lnTo>
                    <a:pt x="9326" y="2787"/>
                  </a:lnTo>
                  <a:lnTo>
                    <a:pt x="9216" y="2575"/>
                  </a:lnTo>
                  <a:lnTo>
                    <a:pt x="9097" y="2364"/>
                  </a:lnTo>
                  <a:lnTo>
                    <a:pt x="8970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8" y="1610"/>
                  </a:lnTo>
                  <a:lnTo>
                    <a:pt x="8377" y="1440"/>
                  </a:lnTo>
                  <a:lnTo>
                    <a:pt x="8199" y="1279"/>
                  </a:lnTo>
                  <a:lnTo>
                    <a:pt x="8021" y="1127"/>
                  </a:lnTo>
                  <a:lnTo>
                    <a:pt x="7844" y="975"/>
                  </a:lnTo>
                  <a:lnTo>
                    <a:pt x="7649" y="839"/>
                  </a:lnTo>
                  <a:lnTo>
                    <a:pt x="7445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0" y="390"/>
                  </a:lnTo>
                  <a:lnTo>
                    <a:pt x="6590" y="297"/>
                  </a:lnTo>
                  <a:lnTo>
                    <a:pt x="6361" y="221"/>
                  </a:lnTo>
                  <a:lnTo>
                    <a:pt x="6133" y="153"/>
                  </a:lnTo>
                  <a:lnTo>
                    <a:pt x="5896" y="102"/>
                  </a:lnTo>
                  <a:lnTo>
                    <a:pt x="5650" y="60"/>
                  </a:lnTo>
                  <a:lnTo>
                    <a:pt x="5404" y="26"/>
                  </a:lnTo>
                  <a:lnTo>
                    <a:pt x="5159" y="9"/>
                  </a:lnTo>
                  <a:lnTo>
                    <a:pt x="4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390225" y="-460875"/>
              <a:ext cx="245225" cy="135950"/>
            </a:xfrm>
            <a:custGeom>
              <a:avLst/>
              <a:gdLst/>
              <a:ahLst/>
              <a:cxnLst/>
              <a:rect l="l" t="t" r="r" b="b"/>
              <a:pathLst>
                <a:path w="9809" h="5438" fill="none" extrusionOk="0">
                  <a:moveTo>
                    <a:pt x="4905" y="1"/>
                  </a:moveTo>
                  <a:lnTo>
                    <a:pt x="4905" y="1"/>
                  </a:lnTo>
                  <a:lnTo>
                    <a:pt x="4651" y="9"/>
                  </a:lnTo>
                  <a:lnTo>
                    <a:pt x="4405" y="26"/>
                  </a:lnTo>
                  <a:lnTo>
                    <a:pt x="4159" y="60"/>
                  </a:lnTo>
                  <a:lnTo>
                    <a:pt x="3922" y="102"/>
                  </a:lnTo>
                  <a:lnTo>
                    <a:pt x="3685" y="153"/>
                  </a:lnTo>
                  <a:lnTo>
                    <a:pt x="3448" y="221"/>
                  </a:lnTo>
                  <a:lnTo>
                    <a:pt x="3219" y="297"/>
                  </a:lnTo>
                  <a:lnTo>
                    <a:pt x="2999" y="390"/>
                  </a:lnTo>
                  <a:lnTo>
                    <a:pt x="2779" y="483"/>
                  </a:lnTo>
                  <a:lnTo>
                    <a:pt x="2567" y="593"/>
                  </a:lnTo>
                  <a:lnTo>
                    <a:pt x="2364" y="712"/>
                  </a:lnTo>
                  <a:lnTo>
                    <a:pt x="2161" y="839"/>
                  </a:lnTo>
                  <a:lnTo>
                    <a:pt x="1974" y="975"/>
                  </a:lnTo>
                  <a:lnTo>
                    <a:pt x="1788" y="1127"/>
                  </a:lnTo>
                  <a:lnTo>
                    <a:pt x="1610" y="1279"/>
                  </a:lnTo>
                  <a:lnTo>
                    <a:pt x="1441" y="1440"/>
                  </a:lnTo>
                  <a:lnTo>
                    <a:pt x="1280" y="1610"/>
                  </a:lnTo>
                  <a:lnTo>
                    <a:pt x="1119" y="1788"/>
                  </a:lnTo>
                  <a:lnTo>
                    <a:pt x="975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4" y="2575"/>
                  </a:lnTo>
                  <a:lnTo>
                    <a:pt x="484" y="2787"/>
                  </a:lnTo>
                  <a:lnTo>
                    <a:pt x="382" y="2999"/>
                  </a:lnTo>
                  <a:lnTo>
                    <a:pt x="297" y="3219"/>
                  </a:lnTo>
                  <a:lnTo>
                    <a:pt x="221" y="3448"/>
                  </a:lnTo>
                  <a:lnTo>
                    <a:pt x="153" y="3685"/>
                  </a:lnTo>
                  <a:lnTo>
                    <a:pt x="103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1" y="4904"/>
                  </a:lnTo>
                  <a:lnTo>
                    <a:pt x="1" y="4904"/>
                  </a:lnTo>
                  <a:lnTo>
                    <a:pt x="9" y="5175"/>
                  </a:lnTo>
                  <a:lnTo>
                    <a:pt x="26" y="5438"/>
                  </a:lnTo>
                  <a:lnTo>
                    <a:pt x="9783" y="5438"/>
                  </a:lnTo>
                  <a:lnTo>
                    <a:pt x="9783" y="5438"/>
                  </a:lnTo>
                  <a:lnTo>
                    <a:pt x="9808" y="5175"/>
                  </a:lnTo>
                  <a:lnTo>
                    <a:pt x="9808" y="4904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3" y="4405"/>
                  </a:lnTo>
                  <a:lnTo>
                    <a:pt x="9758" y="4159"/>
                  </a:lnTo>
                  <a:lnTo>
                    <a:pt x="9715" y="3922"/>
                  </a:lnTo>
                  <a:lnTo>
                    <a:pt x="9656" y="3685"/>
                  </a:lnTo>
                  <a:lnTo>
                    <a:pt x="9588" y="3448"/>
                  </a:lnTo>
                  <a:lnTo>
                    <a:pt x="9512" y="3219"/>
                  </a:lnTo>
                  <a:lnTo>
                    <a:pt x="9427" y="2999"/>
                  </a:lnTo>
                  <a:lnTo>
                    <a:pt x="9326" y="2787"/>
                  </a:lnTo>
                  <a:lnTo>
                    <a:pt x="9216" y="2575"/>
                  </a:lnTo>
                  <a:lnTo>
                    <a:pt x="9097" y="2364"/>
                  </a:lnTo>
                  <a:lnTo>
                    <a:pt x="8970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8" y="1610"/>
                  </a:lnTo>
                  <a:lnTo>
                    <a:pt x="8377" y="1440"/>
                  </a:lnTo>
                  <a:lnTo>
                    <a:pt x="8199" y="1279"/>
                  </a:lnTo>
                  <a:lnTo>
                    <a:pt x="8021" y="1127"/>
                  </a:lnTo>
                  <a:lnTo>
                    <a:pt x="7844" y="975"/>
                  </a:lnTo>
                  <a:lnTo>
                    <a:pt x="7649" y="839"/>
                  </a:lnTo>
                  <a:lnTo>
                    <a:pt x="7445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0" y="390"/>
                  </a:lnTo>
                  <a:lnTo>
                    <a:pt x="6590" y="297"/>
                  </a:lnTo>
                  <a:lnTo>
                    <a:pt x="6361" y="221"/>
                  </a:lnTo>
                  <a:lnTo>
                    <a:pt x="6133" y="153"/>
                  </a:lnTo>
                  <a:lnTo>
                    <a:pt x="5896" y="102"/>
                  </a:lnTo>
                  <a:lnTo>
                    <a:pt x="5650" y="60"/>
                  </a:lnTo>
                  <a:lnTo>
                    <a:pt x="5404" y="26"/>
                  </a:lnTo>
                  <a:lnTo>
                    <a:pt x="5159" y="9"/>
                  </a:lnTo>
                  <a:lnTo>
                    <a:pt x="4905" y="1"/>
                  </a:lnTo>
                  <a:lnTo>
                    <a:pt x="4905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512825" y="-460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330100" y="-245550"/>
              <a:ext cx="365475" cy="26500"/>
            </a:xfrm>
            <a:custGeom>
              <a:avLst/>
              <a:gdLst/>
              <a:ahLst/>
              <a:cxnLst/>
              <a:rect l="l" t="t" r="r" b="b"/>
              <a:pathLst>
                <a:path w="14619" h="1060" extrusionOk="0">
                  <a:moveTo>
                    <a:pt x="483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2" y="153"/>
                  </a:lnTo>
                  <a:lnTo>
                    <a:pt x="94" y="238"/>
                  </a:lnTo>
                  <a:lnTo>
                    <a:pt x="43" y="323"/>
                  </a:lnTo>
                  <a:lnTo>
                    <a:pt x="26" y="374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5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4" y="831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60"/>
                  </a:lnTo>
                  <a:lnTo>
                    <a:pt x="14144" y="1060"/>
                  </a:lnTo>
                  <a:lnTo>
                    <a:pt x="14195" y="1051"/>
                  </a:lnTo>
                  <a:lnTo>
                    <a:pt x="14246" y="1034"/>
                  </a:lnTo>
                  <a:lnTo>
                    <a:pt x="14297" y="1017"/>
                  </a:lnTo>
                  <a:lnTo>
                    <a:pt x="14382" y="966"/>
                  </a:lnTo>
                  <a:lnTo>
                    <a:pt x="14466" y="907"/>
                  </a:lnTo>
                  <a:lnTo>
                    <a:pt x="14526" y="831"/>
                  </a:lnTo>
                  <a:lnTo>
                    <a:pt x="14576" y="738"/>
                  </a:lnTo>
                  <a:lnTo>
                    <a:pt x="14593" y="687"/>
                  </a:lnTo>
                  <a:lnTo>
                    <a:pt x="14610" y="636"/>
                  </a:lnTo>
                  <a:lnTo>
                    <a:pt x="14619" y="585"/>
                  </a:lnTo>
                  <a:lnTo>
                    <a:pt x="14619" y="535"/>
                  </a:lnTo>
                  <a:lnTo>
                    <a:pt x="14619" y="475"/>
                  </a:lnTo>
                  <a:lnTo>
                    <a:pt x="14610" y="424"/>
                  </a:lnTo>
                  <a:lnTo>
                    <a:pt x="14593" y="374"/>
                  </a:lnTo>
                  <a:lnTo>
                    <a:pt x="14576" y="323"/>
                  </a:lnTo>
                  <a:lnTo>
                    <a:pt x="14526" y="238"/>
                  </a:lnTo>
                  <a:lnTo>
                    <a:pt x="14466" y="153"/>
                  </a:lnTo>
                  <a:lnTo>
                    <a:pt x="14382" y="94"/>
                  </a:lnTo>
                  <a:lnTo>
                    <a:pt x="14297" y="43"/>
                  </a:lnTo>
                  <a:lnTo>
                    <a:pt x="14246" y="26"/>
                  </a:lnTo>
                  <a:lnTo>
                    <a:pt x="14195" y="9"/>
                  </a:lnTo>
                  <a:lnTo>
                    <a:pt x="141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330100" y="-245550"/>
              <a:ext cx="365475" cy="26500"/>
            </a:xfrm>
            <a:custGeom>
              <a:avLst/>
              <a:gdLst/>
              <a:ahLst/>
              <a:cxnLst/>
              <a:rect l="l" t="t" r="r" b="b"/>
              <a:pathLst>
                <a:path w="14619" h="1060" fill="none" extrusionOk="0">
                  <a:moveTo>
                    <a:pt x="14085" y="1"/>
                  </a:moveTo>
                  <a:lnTo>
                    <a:pt x="534" y="1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2" y="153"/>
                  </a:lnTo>
                  <a:lnTo>
                    <a:pt x="94" y="238"/>
                  </a:lnTo>
                  <a:lnTo>
                    <a:pt x="43" y="323"/>
                  </a:lnTo>
                  <a:lnTo>
                    <a:pt x="26" y="374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5"/>
                  </a:lnTo>
                  <a:lnTo>
                    <a:pt x="1" y="535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4" y="831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60"/>
                  </a:lnTo>
                  <a:lnTo>
                    <a:pt x="534" y="1060"/>
                  </a:lnTo>
                  <a:lnTo>
                    <a:pt x="14085" y="1060"/>
                  </a:lnTo>
                  <a:lnTo>
                    <a:pt x="14085" y="1060"/>
                  </a:lnTo>
                  <a:lnTo>
                    <a:pt x="14144" y="1060"/>
                  </a:lnTo>
                  <a:lnTo>
                    <a:pt x="14195" y="1051"/>
                  </a:lnTo>
                  <a:lnTo>
                    <a:pt x="14246" y="1034"/>
                  </a:lnTo>
                  <a:lnTo>
                    <a:pt x="14297" y="1017"/>
                  </a:lnTo>
                  <a:lnTo>
                    <a:pt x="14382" y="966"/>
                  </a:lnTo>
                  <a:lnTo>
                    <a:pt x="14466" y="907"/>
                  </a:lnTo>
                  <a:lnTo>
                    <a:pt x="14526" y="831"/>
                  </a:lnTo>
                  <a:lnTo>
                    <a:pt x="14576" y="738"/>
                  </a:lnTo>
                  <a:lnTo>
                    <a:pt x="14593" y="687"/>
                  </a:lnTo>
                  <a:lnTo>
                    <a:pt x="14610" y="636"/>
                  </a:lnTo>
                  <a:lnTo>
                    <a:pt x="14619" y="585"/>
                  </a:lnTo>
                  <a:lnTo>
                    <a:pt x="14619" y="535"/>
                  </a:lnTo>
                  <a:lnTo>
                    <a:pt x="14619" y="535"/>
                  </a:lnTo>
                  <a:lnTo>
                    <a:pt x="14619" y="475"/>
                  </a:lnTo>
                  <a:lnTo>
                    <a:pt x="14610" y="424"/>
                  </a:lnTo>
                  <a:lnTo>
                    <a:pt x="14593" y="374"/>
                  </a:lnTo>
                  <a:lnTo>
                    <a:pt x="14576" y="323"/>
                  </a:lnTo>
                  <a:lnTo>
                    <a:pt x="14526" y="238"/>
                  </a:lnTo>
                  <a:lnTo>
                    <a:pt x="14466" y="153"/>
                  </a:lnTo>
                  <a:lnTo>
                    <a:pt x="14382" y="94"/>
                  </a:lnTo>
                  <a:lnTo>
                    <a:pt x="14297" y="43"/>
                  </a:lnTo>
                  <a:lnTo>
                    <a:pt x="14246" y="26"/>
                  </a:lnTo>
                  <a:lnTo>
                    <a:pt x="14195" y="9"/>
                  </a:lnTo>
                  <a:lnTo>
                    <a:pt x="14144" y="1"/>
                  </a:lnTo>
                  <a:lnTo>
                    <a:pt x="14085" y="1"/>
                  </a:lnTo>
                  <a:lnTo>
                    <a:pt x="14085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682225" y="-2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3384100" y="-192600"/>
              <a:ext cx="257700" cy="26500"/>
            </a:xfrm>
            <a:custGeom>
              <a:avLst/>
              <a:gdLst/>
              <a:ahLst/>
              <a:cxnLst/>
              <a:rect l="l" t="t" r="r" b="b"/>
              <a:pathLst>
                <a:path w="10308" h="1060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3" y="322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6"/>
                  </a:lnTo>
                  <a:lnTo>
                    <a:pt x="43" y="737"/>
                  </a:lnTo>
                  <a:lnTo>
                    <a:pt x="85" y="830"/>
                  </a:lnTo>
                  <a:lnTo>
                    <a:pt x="153" y="907"/>
                  </a:lnTo>
                  <a:lnTo>
                    <a:pt x="229" y="974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9833" y="1059"/>
                  </a:lnTo>
                  <a:lnTo>
                    <a:pt x="9884" y="1051"/>
                  </a:lnTo>
                  <a:lnTo>
                    <a:pt x="9935" y="1034"/>
                  </a:lnTo>
                  <a:lnTo>
                    <a:pt x="9977" y="1017"/>
                  </a:lnTo>
                  <a:lnTo>
                    <a:pt x="10070" y="974"/>
                  </a:lnTo>
                  <a:lnTo>
                    <a:pt x="10147" y="907"/>
                  </a:lnTo>
                  <a:lnTo>
                    <a:pt x="10214" y="830"/>
                  </a:lnTo>
                  <a:lnTo>
                    <a:pt x="10265" y="737"/>
                  </a:lnTo>
                  <a:lnTo>
                    <a:pt x="10282" y="686"/>
                  </a:lnTo>
                  <a:lnTo>
                    <a:pt x="10291" y="636"/>
                  </a:lnTo>
                  <a:lnTo>
                    <a:pt x="10299" y="585"/>
                  </a:lnTo>
                  <a:lnTo>
                    <a:pt x="10308" y="534"/>
                  </a:lnTo>
                  <a:lnTo>
                    <a:pt x="10299" y="475"/>
                  </a:lnTo>
                  <a:lnTo>
                    <a:pt x="10291" y="424"/>
                  </a:lnTo>
                  <a:lnTo>
                    <a:pt x="10282" y="373"/>
                  </a:lnTo>
                  <a:lnTo>
                    <a:pt x="10265" y="322"/>
                  </a:lnTo>
                  <a:lnTo>
                    <a:pt x="10214" y="237"/>
                  </a:lnTo>
                  <a:lnTo>
                    <a:pt x="10147" y="153"/>
                  </a:lnTo>
                  <a:lnTo>
                    <a:pt x="10070" y="93"/>
                  </a:lnTo>
                  <a:lnTo>
                    <a:pt x="9977" y="43"/>
                  </a:lnTo>
                  <a:lnTo>
                    <a:pt x="9935" y="26"/>
                  </a:lnTo>
                  <a:lnTo>
                    <a:pt x="9884" y="9"/>
                  </a:lnTo>
                  <a:lnTo>
                    <a:pt x="98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384100" y="-192600"/>
              <a:ext cx="257700" cy="26500"/>
            </a:xfrm>
            <a:custGeom>
              <a:avLst/>
              <a:gdLst/>
              <a:ahLst/>
              <a:cxnLst/>
              <a:rect l="l" t="t" r="r" b="b"/>
              <a:pathLst>
                <a:path w="10308" h="1060" fill="none" extrusionOk="0">
                  <a:moveTo>
                    <a:pt x="9774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3" y="322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6"/>
                  </a:lnTo>
                  <a:lnTo>
                    <a:pt x="43" y="737"/>
                  </a:lnTo>
                  <a:lnTo>
                    <a:pt x="85" y="830"/>
                  </a:lnTo>
                  <a:lnTo>
                    <a:pt x="153" y="907"/>
                  </a:lnTo>
                  <a:lnTo>
                    <a:pt x="229" y="974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9774" y="1059"/>
                  </a:lnTo>
                  <a:lnTo>
                    <a:pt x="9774" y="1059"/>
                  </a:lnTo>
                  <a:lnTo>
                    <a:pt x="9833" y="1059"/>
                  </a:lnTo>
                  <a:lnTo>
                    <a:pt x="9884" y="1051"/>
                  </a:lnTo>
                  <a:lnTo>
                    <a:pt x="9935" y="1034"/>
                  </a:lnTo>
                  <a:lnTo>
                    <a:pt x="9977" y="1017"/>
                  </a:lnTo>
                  <a:lnTo>
                    <a:pt x="10070" y="974"/>
                  </a:lnTo>
                  <a:lnTo>
                    <a:pt x="10147" y="907"/>
                  </a:lnTo>
                  <a:lnTo>
                    <a:pt x="10214" y="830"/>
                  </a:lnTo>
                  <a:lnTo>
                    <a:pt x="10265" y="737"/>
                  </a:lnTo>
                  <a:lnTo>
                    <a:pt x="10282" y="686"/>
                  </a:lnTo>
                  <a:lnTo>
                    <a:pt x="10291" y="636"/>
                  </a:lnTo>
                  <a:lnTo>
                    <a:pt x="10299" y="585"/>
                  </a:lnTo>
                  <a:lnTo>
                    <a:pt x="10308" y="534"/>
                  </a:lnTo>
                  <a:lnTo>
                    <a:pt x="10308" y="534"/>
                  </a:lnTo>
                  <a:lnTo>
                    <a:pt x="10299" y="475"/>
                  </a:lnTo>
                  <a:lnTo>
                    <a:pt x="10291" y="424"/>
                  </a:lnTo>
                  <a:lnTo>
                    <a:pt x="10282" y="373"/>
                  </a:lnTo>
                  <a:lnTo>
                    <a:pt x="10265" y="322"/>
                  </a:lnTo>
                  <a:lnTo>
                    <a:pt x="10214" y="237"/>
                  </a:lnTo>
                  <a:lnTo>
                    <a:pt x="10147" y="153"/>
                  </a:lnTo>
                  <a:lnTo>
                    <a:pt x="10070" y="93"/>
                  </a:lnTo>
                  <a:lnTo>
                    <a:pt x="9977" y="43"/>
                  </a:lnTo>
                  <a:lnTo>
                    <a:pt x="9935" y="26"/>
                  </a:lnTo>
                  <a:lnTo>
                    <a:pt x="9884" y="9"/>
                  </a:lnTo>
                  <a:lnTo>
                    <a:pt x="9833" y="0"/>
                  </a:lnTo>
                  <a:lnTo>
                    <a:pt x="9774" y="0"/>
                  </a:lnTo>
                  <a:lnTo>
                    <a:pt x="977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628425" y="-19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3427925" y="-138825"/>
              <a:ext cx="169825" cy="26500"/>
            </a:xfrm>
            <a:custGeom>
              <a:avLst/>
              <a:gdLst/>
              <a:ahLst/>
              <a:cxnLst/>
              <a:rect l="l" t="t" r="r" b="b"/>
              <a:pathLst>
                <a:path w="6793" h="1060" extrusionOk="0">
                  <a:moveTo>
                    <a:pt x="534" y="1"/>
                  </a:moveTo>
                  <a:lnTo>
                    <a:pt x="483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1" y="161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44"/>
                  </a:lnTo>
                  <a:lnTo>
                    <a:pt x="26" y="687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61" y="907"/>
                  </a:lnTo>
                  <a:lnTo>
                    <a:pt x="238" y="975"/>
                  </a:lnTo>
                  <a:lnTo>
                    <a:pt x="331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6319" y="1059"/>
                  </a:lnTo>
                  <a:lnTo>
                    <a:pt x="6369" y="1051"/>
                  </a:lnTo>
                  <a:lnTo>
                    <a:pt x="6420" y="1042"/>
                  </a:lnTo>
                  <a:lnTo>
                    <a:pt x="6471" y="1025"/>
                  </a:lnTo>
                  <a:lnTo>
                    <a:pt x="6556" y="975"/>
                  </a:lnTo>
                  <a:lnTo>
                    <a:pt x="6640" y="907"/>
                  </a:lnTo>
                  <a:lnTo>
                    <a:pt x="6700" y="831"/>
                  </a:lnTo>
                  <a:lnTo>
                    <a:pt x="6751" y="737"/>
                  </a:lnTo>
                  <a:lnTo>
                    <a:pt x="6767" y="687"/>
                  </a:lnTo>
                  <a:lnTo>
                    <a:pt x="6784" y="644"/>
                  </a:lnTo>
                  <a:lnTo>
                    <a:pt x="6793" y="585"/>
                  </a:lnTo>
                  <a:lnTo>
                    <a:pt x="6793" y="534"/>
                  </a:lnTo>
                  <a:lnTo>
                    <a:pt x="6793" y="483"/>
                  </a:lnTo>
                  <a:lnTo>
                    <a:pt x="6784" y="424"/>
                  </a:lnTo>
                  <a:lnTo>
                    <a:pt x="6767" y="373"/>
                  </a:lnTo>
                  <a:lnTo>
                    <a:pt x="6751" y="331"/>
                  </a:lnTo>
                  <a:lnTo>
                    <a:pt x="6700" y="238"/>
                  </a:lnTo>
                  <a:lnTo>
                    <a:pt x="6640" y="161"/>
                  </a:lnTo>
                  <a:lnTo>
                    <a:pt x="6556" y="94"/>
                  </a:lnTo>
                  <a:lnTo>
                    <a:pt x="6471" y="43"/>
                  </a:lnTo>
                  <a:lnTo>
                    <a:pt x="6420" y="26"/>
                  </a:lnTo>
                  <a:lnTo>
                    <a:pt x="6369" y="18"/>
                  </a:lnTo>
                  <a:lnTo>
                    <a:pt x="6319" y="9"/>
                  </a:lnTo>
                  <a:lnTo>
                    <a:pt x="62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3427925" y="-138825"/>
              <a:ext cx="169825" cy="26500"/>
            </a:xfrm>
            <a:custGeom>
              <a:avLst/>
              <a:gdLst/>
              <a:ahLst/>
              <a:cxnLst/>
              <a:rect l="l" t="t" r="r" b="b"/>
              <a:pathLst>
                <a:path w="6793" h="1060" fill="none" extrusionOk="0">
                  <a:moveTo>
                    <a:pt x="6259" y="1"/>
                  </a:moveTo>
                  <a:lnTo>
                    <a:pt x="534" y="1"/>
                  </a:lnTo>
                  <a:lnTo>
                    <a:pt x="534" y="1"/>
                  </a:lnTo>
                  <a:lnTo>
                    <a:pt x="483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1" y="161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44"/>
                  </a:lnTo>
                  <a:lnTo>
                    <a:pt x="26" y="687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61" y="907"/>
                  </a:lnTo>
                  <a:lnTo>
                    <a:pt x="238" y="975"/>
                  </a:lnTo>
                  <a:lnTo>
                    <a:pt x="331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534" y="1059"/>
                  </a:lnTo>
                  <a:lnTo>
                    <a:pt x="6259" y="1059"/>
                  </a:lnTo>
                  <a:lnTo>
                    <a:pt x="6259" y="1059"/>
                  </a:lnTo>
                  <a:lnTo>
                    <a:pt x="6319" y="1059"/>
                  </a:lnTo>
                  <a:lnTo>
                    <a:pt x="6369" y="1051"/>
                  </a:lnTo>
                  <a:lnTo>
                    <a:pt x="6420" y="1042"/>
                  </a:lnTo>
                  <a:lnTo>
                    <a:pt x="6471" y="1025"/>
                  </a:lnTo>
                  <a:lnTo>
                    <a:pt x="6556" y="975"/>
                  </a:lnTo>
                  <a:lnTo>
                    <a:pt x="6640" y="907"/>
                  </a:lnTo>
                  <a:lnTo>
                    <a:pt x="6700" y="831"/>
                  </a:lnTo>
                  <a:lnTo>
                    <a:pt x="6751" y="737"/>
                  </a:lnTo>
                  <a:lnTo>
                    <a:pt x="6767" y="687"/>
                  </a:lnTo>
                  <a:lnTo>
                    <a:pt x="6784" y="644"/>
                  </a:lnTo>
                  <a:lnTo>
                    <a:pt x="6793" y="585"/>
                  </a:lnTo>
                  <a:lnTo>
                    <a:pt x="6793" y="534"/>
                  </a:lnTo>
                  <a:lnTo>
                    <a:pt x="6793" y="534"/>
                  </a:lnTo>
                  <a:lnTo>
                    <a:pt x="6793" y="483"/>
                  </a:lnTo>
                  <a:lnTo>
                    <a:pt x="6784" y="424"/>
                  </a:lnTo>
                  <a:lnTo>
                    <a:pt x="6767" y="373"/>
                  </a:lnTo>
                  <a:lnTo>
                    <a:pt x="6751" y="331"/>
                  </a:lnTo>
                  <a:lnTo>
                    <a:pt x="6700" y="238"/>
                  </a:lnTo>
                  <a:lnTo>
                    <a:pt x="6640" y="161"/>
                  </a:lnTo>
                  <a:lnTo>
                    <a:pt x="6556" y="94"/>
                  </a:lnTo>
                  <a:lnTo>
                    <a:pt x="6471" y="43"/>
                  </a:lnTo>
                  <a:lnTo>
                    <a:pt x="6420" y="26"/>
                  </a:lnTo>
                  <a:lnTo>
                    <a:pt x="6369" y="18"/>
                  </a:lnTo>
                  <a:lnTo>
                    <a:pt x="6319" y="9"/>
                  </a:lnTo>
                  <a:lnTo>
                    <a:pt x="6259" y="1"/>
                  </a:lnTo>
                  <a:lnTo>
                    <a:pt x="6259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584400" y="-13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15"/>
          <p:cNvGrpSpPr/>
          <p:nvPr/>
        </p:nvGrpSpPr>
        <p:grpSpPr>
          <a:xfrm>
            <a:off x="2486517" y="1313659"/>
            <a:ext cx="193628" cy="193532"/>
            <a:chOff x="4495900" y="-563975"/>
            <a:chExt cx="451875" cy="451650"/>
          </a:xfrm>
        </p:grpSpPr>
        <p:sp>
          <p:nvSpPr>
            <p:cNvPr id="217" name="Google Shape;217;p15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84" y="1"/>
                  </a:move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6" y="483"/>
                  </a:move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lnTo>
                    <a:pt x="1584" y="1"/>
                  </a:ln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236" y="48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738125" y="-20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60220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487385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extrusionOk="0">
                  <a:moveTo>
                    <a:pt x="8911" y="0"/>
                  </a:move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fill="none" extrusionOk="0">
                  <a:moveTo>
                    <a:pt x="17202" y="3693"/>
                  </a:move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lnTo>
                    <a:pt x="9038" y="0"/>
                  </a:lnTo>
                  <a:lnTo>
                    <a:pt x="9038" y="0"/>
                  </a:lnTo>
                  <a:lnTo>
                    <a:pt x="8911" y="0"/>
                  </a:ln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038" y="11256"/>
                  </a:lnTo>
                  <a:lnTo>
                    <a:pt x="9038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202" y="369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925950" y="-47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1334;p22">
            <a:extLst>
              <a:ext uri="{FF2B5EF4-FFF2-40B4-BE49-F238E27FC236}">
                <a16:creationId xmlns:a16="http://schemas.microsoft.com/office/drawing/2014/main" id="{190B4141-BC08-44F8-995A-909A95B128CA}"/>
              </a:ext>
            </a:extLst>
          </p:cNvPr>
          <p:cNvGrpSpPr/>
          <p:nvPr/>
        </p:nvGrpSpPr>
        <p:grpSpPr>
          <a:xfrm flipH="1">
            <a:off x="2053670" y="2607613"/>
            <a:ext cx="1158548" cy="2040825"/>
            <a:chOff x="457200" y="1081150"/>
            <a:chExt cx="2223165" cy="4504624"/>
          </a:xfrm>
        </p:grpSpPr>
        <p:sp>
          <p:nvSpPr>
            <p:cNvPr id="230" name="Google Shape;1335;p22">
              <a:extLst>
                <a:ext uri="{FF2B5EF4-FFF2-40B4-BE49-F238E27FC236}">
                  <a16:creationId xmlns:a16="http://schemas.microsoft.com/office/drawing/2014/main" id="{2479B572-CC78-47F7-8D56-76FED81C5B00}"/>
                </a:ext>
              </a:extLst>
            </p:cNvPr>
            <p:cNvSpPr/>
            <p:nvPr/>
          </p:nvSpPr>
          <p:spPr>
            <a:xfrm>
              <a:off x="1444589" y="1837064"/>
              <a:ext cx="930010" cy="661842"/>
            </a:xfrm>
            <a:custGeom>
              <a:avLst/>
              <a:gdLst/>
              <a:ahLst/>
              <a:cxnLst/>
              <a:rect l="l" t="t" r="r" b="b"/>
              <a:pathLst>
                <a:path w="20222" h="14391" extrusionOk="0">
                  <a:moveTo>
                    <a:pt x="3277" y="0"/>
                  </a:moveTo>
                  <a:lnTo>
                    <a:pt x="2844" y="740"/>
                  </a:lnTo>
                  <a:lnTo>
                    <a:pt x="2412" y="1480"/>
                  </a:lnTo>
                  <a:lnTo>
                    <a:pt x="1999" y="2238"/>
                  </a:lnTo>
                  <a:lnTo>
                    <a:pt x="1586" y="2988"/>
                  </a:lnTo>
                  <a:lnTo>
                    <a:pt x="1182" y="3747"/>
                  </a:lnTo>
                  <a:lnTo>
                    <a:pt x="789" y="4515"/>
                  </a:lnTo>
                  <a:lnTo>
                    <a:pt x="1" y="6043"/>
                  </a:lnTo>
                  <a:lnTo>
                    <a:pt x="49" y="6110"/>
                  </a:lnTo>
                  <a:lnTo>
                    <a:pt x="212" y="6350"/>
                  </a:lnTo>
                  <a:lnTo>
                    <a:pt x="251" y="6408"/>
                  </a:lnTo>
                  <a:lnTo>
                    <a:pt x="731" y="7090"/>
                  </a:lnTo>
                  <a:lnTo>
                    <a:pt x="1221" y="7762"/>
                  </a:lnTo>
                  <a:lnTo>
                    <a:pt x="1740" y="8463"/>
                  </a:lnTo>
                  <a:lnTo>
                    <a:pt x="2268" y="9165"/>
                  </a:lnTo>
                  <a:lnTo>
                    <a:pt x="2806" y="9866"/>
                  </a:lnTo>
                  <a:lnTo>
                    <a:pt x="3373" y="10567"/>
                  </a:lnTo>
                  <a:lnTo>
                    <a:pt x="3661" y="10923"/>
                  </a:lnTo>
                  <a:lnTo>
                    <a:pt x="3968" y="11268"/>
                  </a:lnTo>
                  <a:lnTo>
                    <a:pt x="4276" y="11624"/>
                  </a:lnTo>
                  <a:lnTo>
                    <a:pt x="4602" y="11979"/>
                  </a:lnTo>
                  <a:lnTo>
                    <a:pt x="4958" y="12354"/>
                  </a:lnTo>
                  <a:lnTo>
                    <a:pt x="5150" y="12546"/>
                  </a:lnTo>
                  <a:lnTo>
                    <a:pt x="5352" y="12738"/>
                  </a:lnTo>
                  <a:lnTo>
                    <a:pt x="5467" y="12834"/>
                  </a:lnTo>
                  <a:lnTo>
                    <a:pt x="5582" y="12940"/>
                  </a:lnTo>
                  <a:lnTo>
                    <a:pt x="5707" y="13045"/>
                  </a:lnTo>
                  <a:lnTo>
                    <a:pt x="5861" y="13170"/>
                  </a:lnTo>
                  <a:lnTo>
                    <a:pt x="6014" y="13286"/>
                  </a:lnTo>
                  <a:lnTo>
                    <a:pt x="6178" y="13401"/>
                  </a:lnTo>
                  <a:lnTo>
                    <a:pt x="6351" y="13516"/>
                  </a:lnTo>
                  <a:lnTo>
                    <a:pt x="6523" y="13622"/>
                  </a:lnTo>
                  <a:lnTo>
                    <a:pt x="6706" y="13718"/>
                  </a:lnTo>
                  <a:lnTo>
                    <a:pt x="6889" y="13814"/>
                  </a:lnTo>
                  <a:lnTo>
                    <a:pt x="7081" y="13900"/>
                  </a:lnTo>
                  <a:lnTo>
                    <a:pt x="7273" y="13987"/>
                  </a:lnTo>
                  <a:lnTo>
                    <a:pt x="7465" y="14054"/>
                  </a:lnTo>
                  <a:lnTo>
                    <a:pt x="7657" y="14121"/>
                  </a:lnTo>
                  <a:lnTo>
                    <a:pt x="7859" y="14179"/>
                  </a:lnTo>
                  <a:lnTo>
                    <a:pt x="8060" y="14237"/>
                  </a:lnTo>
                  <a:lnTo>
                    <a:pt x="8262" y="14275"/>
                  </a:lnTo>
                  <a:lnTo>
                    <a:pt x="8454" y="14313"/>
                  </a:lnTo>
                  <a:lnTo>
                    <a:pt x="8656" y="14342"/>
                  </a:lnTo>
                  <a:lnTo>
                    <a:pt x="8848" y="14362"/>
                  </a:lnTo>
                  <a:lnTo>
                    <a:pt x="9050" y="14381"/>
                  </a:lnTo>
                  <a:lnTo>
                    <a:pt x="9242" y="14381"/>
                  </a:lnTo>
                  <a:lnTo>
                    <a:pt x="9425" y="14390"/>
                  </a:lnTo>
                  <a:lnTo>
                    <a:pt x="9617" y="14381"/>
                  </a:lnTo>
                  <a:lnTo>
                    <a:pt x="9982" y="14362"/>
                  </a:lnTo>
                  <a:lnTo>
                    <a:pt x="10328" y="14313"/>
                  </a:lnTo>
                  <a:lnTo>
                    <a:pt x="10664" y="14256"/>
                  </a:lnTo>
                  <a:lnTo>
                    <a:pt x="10990" y="14189"/>
                  </a:lnTo>
                  <a:lnTo>
                    <a:pt x="11298" y="14102"/>
                  </a:lnTo>
                  <a:lnTo>
                    <a:pt x="11596" y="14006"/>
                  </a:lnTo>
                  <a:lnTo>
                    <a:pt x="11884" y="13910"/>
                  </a:lnTo>
                  <a:lnTo>
                    <a:pt x="12162" y="13795"/>
                  </a:lnTo>
                  <a:lnTo>
                    <a:pt x="12422" y="13679"/>
                  </a:lnTo>
                  <a:lnTo>
                    <a:pt x="12681" y="13564"/>
                  </a:lnTo>
                  <a:lnTo>
                    <a:pt x="12931" y="13439"/>
                  </a:lnTo>
                  <a:lnTo>
                    <a:pt x="13171" y="13305"/>
                  </a:lnTo>
                  <a:lnTo>
                    <a:pt x="13402" y="13180"/>
                  </a:lnTo>
                  <a:lnTo>
                    <a:pt x="13622" y="13036"/>
                  </a:lnTo>
                  <a:lnTo>
                    <a:pt x="14064" y="12767"/>
                  </a:lnTo>
                  <a:lnTo>
                    <a:pt x="14477" y="12479"/>
                  </a:lnTo>
                  <a:lnTo>
                    <a:pt x="14881" y="12181"/>
                  </a:lnTo>
                  <a:lnTo>
                    <a:pt x="15256" y="11874"/>
                  </a:lnTo>
                  <a:lnTo>
                    <a:pt x="15630" y="11566"/>
                  </a:lnTo>
                  <a:lnTo>
                    <a:pt x="15986" y="11259"/>
                  </a:lnTo>
                  <a:lnTo>
                    <a:pt x="16331" y="10942"/>
                  </a:lnTo>
                  <a:lnTo>
                    <a:pt x="16677" y="10615"/>
                  </a:lnTo>
                  <a:lnTo>
                    <a:pt x="17004" y="10288"/>
                  </a:lnTo>
                  <a:lnTo>
                    <a:pt x="17321" y="9962"/>
                  </a:lnTo>
                  <a:lnTo>
                    <a:pt x="17638" y="9626"/>
                  </a:lnTo>
                  <a:lnTo>
                    <a:pt x="17945" y="9289"/>
                  </a:lnTo>
                  <a:lnTo>
                    <a:pt x="18243" y="8953"/>
                  </a:lnTo>
                  <a:lnTo>
                    <a:pt x="18397" y="8780"/>
                  </a:lnTo>
                  <a:lnTo>
                    <a:pt x="18541" y="8588"/>
                  </a:lnTo>
                  <a:lnTo>
                    <a:pt x="18695" y="8386"/>
                  </a:lnTo>
                  <a:lnTo>
                    <a:pt x="18848" y="8185"/>
                  </a:lnTo>
                  <a:lnTo>
                    <a:pt x="18992" y="7964"/>
                  </a:lnTo>
                  <a:lnTo>
                    <a:pt x="19136" y="7733"/>
                  </a:lnTo>
                  <a:lnTo>
                    <a:pt x="19281" y="7503"/>
                  </a:lnTo>
                  <a:lnTo>
                    <a:pt x="19415" y="7253"/>
                  </a:lnTo>
                  <a:lnTo>
                    <a:pt x="19549" y="7003"/>
                  </a:lnTo>
                  <a:lnTo>
                    <a:pt x="19674" y="6744"/>
                  </a:lnTo>
                  <a:lnTo>
                    <a:pt x="19790" y="6475"/>
                  </a:lnTo>
                  <a:lnTo>
                    <a:pt x="19895" y="6206"/>
                  </a:lnTo>
                  <a:lnTo>
                    <a:pt x="19991" y="5927"/>
                  </a:lnTo>
                  <a:lnTo>
                    <a:pt x="20078" y="5649"/>
                  </a:lnTo>
                  <a:lnTo>
                    <a:pt x="20155" y="5361"/>
                  </a:lnTo>
                  <a:lnTo>
                    <a:pt x="20222" y="5063"/>
                  </a:lnTo>
                  <a:lnTo>
                    <a:pt x="19915" y="4919"/>
                  </a:lnTo>
                  <a:lnTo>
                    <a:pt x="19607" y="4755"/>
                  </a:lnTo>
                  <a:lnTo>
                    <a:pt x="19300" y="4582"/>
                  </a:lnTo>
                  <a:lnTo>
                    <a:pt x="19002" y="4390"/>
                  </a:lnTo>
                  <a:lnTo>
                    <a:pt x="18695" y="4198"/>
                  </a:lnTo>
                  <a:lnTo>
                    <a:pt x="18387" y="3996"/>
                  </a:lnTo>
                  <a:lnTo>
                    <a:pt x="17763" y="3564"/>
                  </a:lnTo>
                  <a:lnTo>
                    <a:pt x="17475" y="3852"/>
                  </a:lnTo>
                  <a:lnTo>
                    <a:pt x="17148" y="4141"/>
                  </a:lnTo>
                  <a:lnTo>
                    <a:pt x="16812" y="4429"/>
                  </a:lnTo>
                  <a:lnTo>
                    <a:pt x="16456" y="4717"/>
                  </a:lnTo>
                  <a:lnTo>
                    <a:pt x="15755" y="5284"/>
                  </a:lnTo>
                  <a:lnTo>
                    <a:pt x="15419" y="5562"/>
                  </a:lnTo>
                  <a:lnTo>
                    <a:pt x="15102" y="5822"/>
                  </a:lnTo>
                  <a:lnTo>
                    <a:pt x="14497" y="6331"/>
                  </a:lnTo>
                  <a:lnTo>
                    <a:pt x="13891" y="6821"/>
                  </a:lnTo>
                  <a:lnTo>
                    <a:pt x="13584" y="7051"/>
                  </a:lnTo>
                  <a:lnTo>
                    <a:pt x="13277" y="7272"/>
                  </a:lnTo>
                  <a:lnTo>
                    <a:pt x="12969" y="7493"/>
                  </a:lnTo>
                  <a:lnTo>
                    <a:pt x="12662" y="7704"/>
                  </a:lnTo>
                  <a:lnTo>
                    <a:pt x="12354" y="7897"/>
                  </a:lnTo>
                  <a:lnTo>
                    <a:pt x="12057" y="8089"/>
                  </a:lnTo>
                  <a:lnTo>
                    <a:pt x="11749" y="8262"/>
                  </a:lnTo>
                  <a:lnTo>
                    <a:pt x="11451" y="8425"/>
                  </a:lnTo>
                  <a:lnTo>
                    <a:pt x="11154" y="8569"/>
                  </a:lnTo>
                  <a:lnTo>
                    <a:pt x="10865" y="8694"/>
                  </a:lnTo>
                  <a:lnTo>
                    <a:pt x="10587" y="8800"/>
                  </a:lnTo>
                  <a:lnTo>
                    <a:pt x="10328" y="8886"/>
                  </a:lnTo>
                  <a:lnTo>
                    <a:pt x="10087" y="8944"/>
                  </a:lnTo>
                  <a:lnTo>
                    <a:pt x="9876" y="8972"/>
                  </a:lnTo>
                  <a:lnTo>
                    <a:pt x="9694" y="8982"/>
                  </a:lnTo>
                  <a:lnTo>
                    <a:pt x="9626" y="8982"/>
                  </a:lnTo>
                  <a:lnTo>
                    <a:pt x="9569" y="8972"/>
                  </a:lnTo>
                  <a:lnTo>
                    <a:pt x="9492" y="8944"/>
                  </a:lnTo>
                  <a:lnTo>
                    <a:pt x="9463" y="8934"/>
                  </a:lnTo>
                  <a:lnTo>
                    <a:pt x="9453" y="8924"/>
                  </a:lnTo>
                  <a:lnTo>
                    <a:pt x="9444" y="8896"/>
                  </a:lnTo>
                  <a:lnTo>
                    <a:pt x="9434" y="8876"/>
                  </a:lnTo>
                  <a:lnTo>
                    <a:pt x="9415" y="8828"/>
                  </a:lnTo>
                  <a:lnTo>
                    <a:pt x="9405" y="8819"/>
                  </a:lnTo>
                  <a:lnTo>
                    <a:pt x="9367" y="8780"/>
                  </a:lnTo>
                  <a:lnTo>
                    <a:pt x="9290" y="8694"/>
                  </a:lnTo>
                  <a:lnTo>
                    <a:pt x="9098" y="8473"/>
                  </a:lnTo>
                  <a:lnTo>
                    <a:pt x="8887" y="8223"/>
                  </a:lnTo>
                  <a:lnTo>
                    <a:pt x="8666" y="7935"/>
                  </a:lnTo>
                  <a:lnTo>
                    <a:pt x="8435" y="7637"/>
                  </a:lnTo>
                  <a:lnTo>
                    <a:pt x="7984" y="7013"/>
                  </a:lnTo>
                  <a:lnTo>
                    <a:pt x="7523" y="6369"/>
                  </a:lnTo>
                  <a:lnTo>
                    <a:pt x="7061" y="5706"/>
                  </a:lnTo>
                  <a:lnTo>
                    <a:pt x="6158" y="4342"/>
                  </a:lnTo>
                  <a:lnTo>
                    <a:pt x="5707" y="3660"/>
                  </a:lnTo>
                  <a:lnTo>
                    <a:pt x="5255" y="2959"/>
                  </a:lnTo>
                  <a:lnTo>
                    <a:pt x="4362" y="1566"/>
                  </a:lnTo>
                  <a:lnTo>
                    <a:pt x="3277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36;p22">
              <a:extLst>
                <a:ext uri="{FF2B5EF4-FFF2-40B4-BE49-F238E27FC236}">
                  <a16:creationId xmlns:a16="http://schemas.microsoft.com/office/drawing/2014/main" id="{B271A962-D16C-476F-ACED-CC0780841F9B}"/>
                </a:ext>
              </a:extLst>
            </p:cNvPr>
            <p:cNvSpPr/>
            <p:nvPr/>
          </p:nvSpPr>
          <p:spPr>
            <a:xfrm>
              <a:off x="2353379" y="1902004"/>
              <a:ext cx="155584" cy="66318"/>
            </a:xfrm>
            <a:custGeom>
              <a:avLst/>
              <a:gdLst/>
              <a:ahLst/>
              <a:cxnLst/>
              <a:rect l="l" t="t" r="r" b="b"/>
              <a:pathLst>
                <a:path w="3383" h="1442" extrusionOk="0">
                  <a:moveTo>
                    <a:pt x="3008" y="0"/>
                  </a:moveTo>
                  <a:lnTo>
                    <a:pt x="2873" y="10"/>
                  </a:lnTo>
                  <a:lnTo>
                    <a:pt x="2710" y="29"/>
                  </a:lnTo>
                  <a:lnTo>
                    <a:pt x="2527" y="58"/>
                  </a:lnTo>
                  <a:lnTo>
                    <a:pt x="2335" y="116"/>
                  </a:lnTo>
                  <a:lnTo>
                    <a:pt x="2133" y="183"/>
                  </a:lnTo>
                  <a:lnTo>
                    <a:pt x="1912" y="269"/>
                  </a:lnTo>
                  <a:lnTo>
                    <a:pt x="1682" y="375"/>
                  </a:lnTo>
                  <a:lnTo>
                    <a:pt x="1442" y="500"/>
                  </a:lnTo>
                  <a:lnTo>
                    <a:pt x="1192" y="644"/>
                  </a:lnTo>
                  <a:lnTo>
                    <a:pt x="942" y="807"/>
                  </a:lnTo>
                  <a:lnTo>
                    <a:pt x="683" y="999"/>
                  </a:lnTo>
                  <a:lnTo>
                    <a:pt x="539" y="1086"/>
                  </a:lnTo>
                  <a:lnTo>
                    <a:pt x="385" y="1172"/>
                  </a:lnTo>
                  <a:lnTo>
                    <a:pt x="203" y="1249"/>
                  </a:lnTo>
                  <a:lnTo>
                    <a:pt x="1" y="1326"/>
                  </a:lnTo>
                  <a:lnTo>
                    <a:pt x="183" y="1307"/>
                  </a:lnTo>
                  <a:lnTo>
                    <a:pt x="356" y="1297"/>
                  </a:lnTo>
                  <a:lnTo>
                    <a:pt x="702" y="1297"/>
                  </a:lnTo>
                  <a:lnTo>
                    <a:pt x="1019" y="1316"/>
                  </a:lnTo>
                  <a:lnTo>
                    <a:pt x="1307" y="1345"/>
                  </a:lnTo>
                  <a:lnTo>
                    <a:pt x="1547" y="1374"/>
                  </a:lnTo>
                  <a:lnTo>
                    <a:pt x="1730" y="1412"/>
                  </a:lnTo>
                  <a:lnTo>
                    <a:pt x="1893" y="1441"/>
                  </a:lnTo>
                  <a:lnTo>
                    <a:pt x="2133" y="1297"/>
                  </a:lnTo>
                  <a:lnTo>
                    <a:pt x="2374" y="1134"/>
                  </a:lnTo>
                  <a:lnTo>
                    <a:pt x="2662" y="942"/>
                  </a:lnTo>
                  <a:lnTo>
                    <a:pt x="2940" y="730"/>
                  </a:lnTo>
                  <a:lnTo>
                    <a:pt x="3065" y="625"/>
                  </a:lnTo>
                  <a:lnTo>
                    <a:pt x="3180" y="519"/>
                  </a:lnTo>
                  <a:lnTo>
                    <a:pt x="3267" y="423"/>
                  </a:lnTo>
                  <a:lnTo>
                    <a:pt x="3334" y="337"/>
                  </a:lnTo>
                  <a:lnTo>
                    <a:pt x="3363" y="289"/>
                  </a:lnTo>
                  <a:lnTo>
                    <a:pt x="3382" y="250"/>
                  </a:lnTo>
                  <a:lnTo>
                    <a:pt x="3382" y="212"/>
                  </a:lnTo>
                  <a:lnTo>
                    <a:pt x="3382" y="183"/>
                  </a:lnTo>
                  <a:lnTo>
                    <a:pt x="3373" y="154"/>
                  </a:lnTo>
                  <a:lnTo>
                    <a:pt x="3363" y="125"/>
                  </a:lnTo>
                  <a:lnTo>
                    <a:pt x="3334" y="96"/>
                  </a:lnTo>
                  <a:lnTo>
                    <a:pt x="3305" y="77"/>
                  </a:lnTo>
                  <a:lnTo>
                    <a:pt x="3228" y="39"/>
                  </a:lnTo>
                  <a:lnTo>
                    <a:pt x="3132" y="20"/>
                  </a:lnTo>
                  <a:lnTo>
                    <a:pt x="3008" y="0"/>
                  </a:lnTo>
                  <a:close/>
                </a:path>
              </a:pathLst>
            </a:custGeom>
            <a:solidFill>
              <a:srgbClr val="E67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37;p22">
              <a:extLst>
                <a:ext uri="{FF2B5EF4-FFF2-40B4-BE49-F238E27FC236}">
                  <a16:creationId xmlns:a16="http://schemas.microsoft.com/office/drawing/2014/main" id="{5FF98EF9-A803-43B1-9862-FBE744C7D199}"/>
                </a:ext>
              </a:extLst>
            </p:cNvPr>
            <p:cNvSpPr/>
            <p:nvPr/>
          </p:nvSpPr>
          <p:spPr>
            <a:xfrm>
              <a:off x="2434692" y="1826900"/>
              <a:ext cx="195320" cy="175406"/>
            </a:xfrm>
            <a:custGeom>
              <a:avLst/>
              <a:gdLst/>
              <a:ahLst/>
              <a:cxnLst/>
              <a:rect l="l" t="t" r="r" b="b"/>
              <a:pathLst>
                <a:path w="4247" h="3814" extrusionOk="0">
                  <a:moveTo>
                    <a:pt x="4006" y="0"/>
                  </a:moveTo>
                  <a:lnTo>
                    <a:pt x="3929" y="20"/>
                  </a:lnTo>
                  <a:lnTo>
                    <a:pt x="3852" y="48"/>
                  </a:lnTo>
                  <a:lnTo>
                    <a:pt x="3756" y="87"/>
                  </a:lnTo>
                  <a:lnTo>
                    <a:pt x="3660" y="144"/>
                  </a:lnTo>
                  <a:lnTo>
                    <a:pt x="3555" y="202"/>
                  </a:lnTo>
                  <a:lnTo>
                    <a:pt x="3324" y="365"/>
                  </a:lnTo>
                  <a:lnTo>
                    <a:pt x="3074" y="548"/>
                  </a:lnTo>
                  <a:lnTo>
                    <a:pt x="2815" y="769"/>
                  </a:lnTo>
                  <a:lnTo>
                    <a:pt x="2536" y="999"/>
                  </a:lnTo>
                  <a:lnTo>
                    <a:pt x="1960" y="1480"/>
                  </a:lnTo>
                  <a:lnTo>
                    <a:pt x="1393" y="1950"/>
                  </a:lnTo>
                  <a:lnTo>
                    <a:pt x="1124" y="2162"/>
                  </a:lnTo>
                  <a:lnTo>
                    <a:pt x="875" y="2344"/>
                  </a:lnTo>
                  <a:lnTo>
                    <a:pt x="644" y="2498"/>
                  </a:lnTo>
                  <a:lnTo>
                    <a:pt x="538" y="2556"/>
                  </a:lnTo>
                  <a:lnTo>
                    <a:pt x="433" y="2604"/>
                  </a:lnTo>
                  <a:lnTo>
                    <a:pt x="337" y="2652"/>
                  </a:lnTo>
                  <a:lnTo>
                    <a:pt x="260" y="2700"/>
                  </a:lnTo>
                  <a:lnTo>
                    <a:pt x="192" y="2748"/>
                  </a:lnTo>
                  <a:lnTo>
                    <a:pt x="135" y="2796"/>
                  </a:lnTo>
                  <a:lnTo>
                    <a:pt x="87" y="2844"/>
                  </a:lnTo>
                  <a:lnTo>
                    <a:pt x="48" y="2901"/>
                  </a:lnTo>
                  <a:lnTo>
                    <a:pt x="29" y="2949"/>
                  </a:lnTo>
                  <a:lnTo>
                    <a:pt x="10" y="2997"/>
                  </a:lnTo>
                  <a:lnTo>
                    <a:pt x="0" y="3055"/>
                  </a:lnTo>
                  <a:lnTo>
                    <a:pt x="0" y="3103"/>
                  </a:lnTo>
                  <a:lnTo>
                    <a:pt x="10" y="3151"/>
                  </a:lnTo>
                  <a:lnTo>
                    <a:pt x="29" y="3209"/>
                  </a:lnTo>
                  <a:lnTo>
                    <a:pt x="77" y="3305"/>
                  </a:lnTo>
                  <a:lnTo>
                    <a:pt x="135" y="3391"/>
                  </a:lnTo>
                  <a:lnTo>
                    <a:pt x="212" y="3487"/>
                  </a:lnTo>
                  <a:lnTo>
                    <a:pt x="298" y="3564"/>
                  </a:lnTo>
                  <a:lnTo>
                    <a:pt x="385" y="3631"/>
                  </a:lnTo>
                  <a:lnTo>
                    <a:pt x="461" y="3699"/>
                  </a:lnTo>
                  <a:lnTo>
                    <a:pt x="596" y="3785"/>
                  </a:lnTo>
                  <a:lnTo>
                    <a:pt x="654" y="3814"/>
                  </a:lnTo>
                  <a:lnTo>
                    <a:pt x="855" y="3708"/>
                  </a:lnTo>
                  <a:lnTo>
                    <a:pt x="1067" y="3583"/>
                  </a:lnTo>
                  <a:lnTo>
                    <a:pt x="1326" y="3420"/>
                  </a:lnTo>
                  <a:lnTo>
                    <a:pt x="1460" y="3324"/>
                  </a:lnTo>
                  <a:lnTo>
                    <a:pt x="1605" y="3209"/>
                  </a:lnTo>
                  <a:lnTo>
                    <a:pt x="1749" y="3093"/>
                  </a:lnTo>
                  <a:lnTo>
                    <a:pt x="1893" y="2969"/>
                  </a:lnTo>
                  <a:lnTo>
                    <a:pt x="2018" y="2844"/>
                  </a:lnTo>
                  <a:lnTo>
                    <a:pt x="2143" y="2709"/>
                  </a:lnTo>
                  <a:lnTo>
                    <a:pt x="2258" y="2565"/>
                  </a:lnTo>
                  <a:lnTo>
                    <a:pt x="2363" y="2411"/>
                  </a:lnTo>
                  <a:lnTo>
                    <a:pt x="2460" y="2258"/>
                  </a:lnTo>
                  <a:lnTo>
                    <a:pt x="2594" y="2094"/>
                  </a:lnTo>
                  <a:lnTo>
                    <a:pt x="2748" y="1931"/>
                  </a:lnTo>
                  <a:lnTo>
                    <a:pt x="2911" y="1768"/>
                  </a:lnTo>
                  <a:lnTo>
                    <a:pt x="3266" y="1432"/>
                  </a:lnTo>
                  <a:lnTo>
                    <a:pt x="3622" y="1105"/>
                  </a:lnTo>
                  <a:lnTo>
                    <a:pt x="3785" y="942"/>
                  </a:lnTo>
                  <a:lnTo>
                    <a:pt x="3929" y="788"/>
                  </a:lnTo>
                  <a:lnTo>
                    <a:pt x="4054" y="644"/>
                  </a:lnTo>
                  <a:lnTo>
                    <a:pt x="4150" y="500"/>
                  </a:lnTo>
                  <a:lnTo>
                    <a:pt x="4189" y="433"/>
                  </a:lnTo>
                  <a:lnTo>
                    <a:pt x="4217" y="375"/>
                  </a:lnTo>
                  <a:lnTo>
                    <a:pt x="4237" y="308"/>
                  </a:lnTo>
                  <a:lnTo>
                    <a:pt x="4246" y="250"/>
                  </a:lnTo>
                  <a:lnTo>
                    <a:pt x="4237" y="192"/>
                  </a:lnTo>
                  <a:lnTo>
                    <a:pt x="4227" y="144"/>
                  </a:lnTo>
                  <a:lnTo>
                    <a:pt x="4198" y="87"/>
                  </a:lnTo>
                  <a:lnTo>
                    <a:pt x="4160" y="39"/>
                  </a:lnTo>
                  <a:lnTo>
                    <a:pt x="4121" y="10"/>
                  </a:lnTo>
                  <a:lnTo>
                    <a:pt x="4064" y="0"/>
                  </a:lnTo>
                  <a:close/>
                </a:path>
              </a:pathLst>
            </a:custGeom>
            <a:solidFill>
              <a:srgbClr val="E67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38;p22">
              <a:extLst>
                <a:ext uri="{FF2B5EF4-FFF2-40B4-BE49-F238E27FC236}">
                  <a16:creationId xmlns:a16="http://schemas.microsoft.com/office/drawing/2014/main" id="{4EAB2E3D-D58A-4D07-BFBE-CAFE0F92C2E8}"/>
                </a:ext>
              </a:extLst>
            </p:cNvPr>
            <p:cNvSpPr/>
            <p:nvPr/>
          </p:nvSpPr>
          <p:spPr>
            <a:xfrm>
              <a:off x="2416111" y="1843227"/>
              <a:ext cx="243471" cy="120218"/>
            </a:xfrm>
            <a:custGeom>
              <a:avLst/>
              <a:gdLst/>
              <a:ahLst/>
              <a:cxnLst/>
              <a:rect l="l" t="t" r="r" b="b"/>
              <a:pathLst>
                <a:path w="5294" h="2614" extrusionOk="0">
                  <a:moveTo>
                    <a:pt x="4852" y="1"/>
                  </a:moveTo>
                  <a:lnTo>
                    <a:pt x="4708" y="30"/>
                  </a:lnTo>
                  <a:lnTo>
                    <a:pt x="4545" y="58"/>
                  </a:lnTo>
                  <a:lnTo>
                    <a:pt x="4362" y="106"/>
                  </a:lnTo>
                  <a:lnTo>
                    <a:pt x="4180" y="164"/>
                  </a:lnTo>
                  <a:lnTo>
                    <a:pt x="3978" y="231"/>
                  </a:lnTo>
                  <a:lnTo>
                    <a:pt x="3776" y="308"/>
                  </a:lnTo>
                  <a:lnTo>
                    <a:pt x="3574" y="395"/>
                  </a:lnTo>
                  <a:lnTo>
                    <a:pt x="3373" y="500"/>
                  </a:lnTo>
                  <a:lnTo>
                    <a:pt x="3171" y="606"/>
                  </a:lnTo>
                  <a:lnTo>
                    <a:pt x="2969" y="721"/>
                  </a:lnTo>
                  <a:lnTo>
                    <a:pt x="1086" y="1922"/>
                  </a:lnTo>
                  <a:lnTo>
                    <a:pt x="1" y="2614"/>
                  </a:lnTo>
                  <a:lnTo>
                    <a:pt x="328" y="2566"/>
                  </a:lnTo>
                  <a:lnTo>
                    <a:pt x="683" y="2498"/>
                  </a:lnTo>
                  <a:lnTo>
                    <a:pt x="1115" y="2412"/>
                  </a:lnTo>
                  <a:lnTo>
                    <a:pt x="1346" y="2354"/>
                  </a:lnTo>
                  <a:lnTo>
                    <a:pt x="1576" y="2287"/>
                  </a:lnTo>
                  <a:lnTo>
                    <a:pt x="1807" y="2210"/>
                  </a:lnTo>
                  <a:lnTo>
                    <a:pt x="2037" y="2133"/>
                  </a:lnTo>
                  <a:lnTo>
                    <a:pt x="2249" y="2037"/>
                  </a:lnTo>
                  <a:lnTo>
                    <a:pt x="2450" y="1941"/>
                  </a:lnTo>
                  <a:lnTo>
                    <a:pt x="2633" y="1836"/>
                  </a:lnTo>
                  <a:lnTo>
                    <a:pt x="2710" y="1778"/>
                  </a:lnTo>
                  <a:lnTo>
                    <a:pt x="2787" y="1720"/>
                  </a:lnTo>
                  <a:lnTo>
                    <a:pt x="2931" y="1595"/>
                  </a:lnTo>
                  <a:lnTo>
                    <a:pt x="3104" y="1480"/>
                  </a:lnTo>
                  <a:lnTo>
                    <a:pt x="3286" y="1365"/>
                  </a:lnTo>
                  <a:lnTo>
                    <a:pt x="3488" y="1250"/>
                  </a:lnTo>
                  <a:lnTo>
                    <a:pt x="3891" y="1038"/>
                  </a:lnTo>
                  <a:lnTo>
                    <a:pt x="4304" y="827"/>
                  </a:lnTo>
                  <a:lnTo>
                    <a:pt x="4679" y="644"/>
                  </a:lnTo>
                  <a:lnTo>
                    <a:pt x="4842" y="548"/>
                  </a:lnTo>
                  <a:lnTo>
                    <a:pt x="4987" y="462"/>
                  </a:lnTo>
                  <a:lnTo>
                    <a:pt x="5111" y="385"/>
                  </a:lnTo>
                  <a:lnTo>
                    <a:pt x="5207" y="299"/>
                  </a:lnTo>
                  <a:lnTo>
                    <a:pt x="5246" y="260"/>
                  </a:lnTo>
                  <a:lnTo>
                    <a:pt x="5265" y="231"/>
                  </a:lnTo>
                  <a:lnTo>
                    <a:pt x="5284" y="193"/>
                  </a:lnTo>
                  <a:lnTo>
                    <a:pt x="5294" y="154"/>
                  </a:lnTo>
                  <a:lnTo>
                    <a:pt x="5294" y="126"/>
                  </a:lnTo>
                  <a:lnTo>
                    <a:pt x="5284" y="97"/>
                  </a:lnTo>
                  <a:lnTo>
                    <a:pt x="5275" y="78"/>
                  </a:lnTo>
                  <a:lnTo>
                    <a:pt x="5246" y="49"/>
                  </a:lnTo>
                  <a:lnTo>
                    <a:pt x="5217" y="30"/>
                  </a:lnTo>
                  <a:lnTo>
                    <a:pt x="5188" y="20"/>
                  </a:lnTo>
                  <a:lnTo>
                    <a:pt x="5092" y="1"/>
                  </a:lnTo>
                  <a:close/>
                </a:path>
              </a:pathLst>
            </a:custGeom>
            <a:solidFill>
              <a:srgbClr val="FF9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39;p22">
              <a:extLst>
                <a:ext uri="{FF2B5EF4-FFF2-40B4-BE49-F238E27FC236}">
                  <a16:creationId xmlns:a16="http://schemas.microsoft.com/office/drawing/2014/main" id="{90185097-69D6-47D4-A79E-36D720985531}"/>
                </a:ext>
              </a:extLst>
            </p:cNvPr>
            <p:cNvSpPr/>
            <p:nvPr/>
          </p:nvSpPr>
          <p:spPr>
            <a:xfrm>
              <a:off x="2257533" y="1863141"/>
              <a:ext cx="422832" cy="223557"/>
            </a:xfrm>
            <a:custGeom>
              <a:avLst/>
              <a:gdLst/>
              <a:ahLst/>
              <a:cxnLst/>
              <a:rect l="l" t="t" r="r" b="b"/>
              <a:pathLst>
                <a:path w="9194" h="4861" extrusionOk="0">
                  <a:moveTo>
                    <a:pt x="8809" y="0"/>
                  </a:moveTo>
                  <a:lnTo>
                    <a:pt x="8665" y="10"/>
                  </a:lnTo>
                  <a:lnTo>
                    <a:pt x="8502" y="29"/>
                  </a:lnTo>
                  <a:lnTo>
                    <a:pt x="8329" y="67"/>
                  </a:lnTo>
                  <a:lnTo>
                    <a:pt x="8137" y="106"/>
                  </a:lnTo>
                  <a:lnTo>
                    <a:pt x="7752" y="211"/>
                  </a:lnTo>
                  <a:lnTo>
                    <a:pt x="7359" y="346"/>
                  </a:lnTo>
                  <a:lnTo>
                    <a:pt x="6984" y="480"/>
                  </a:lnTo>
                  <a:lnTo>
                    <a:pt x="5044" y="1278"/>
                  </a:lnTo>
                  <a:lnTo>
                    <a:pt x="3824" y="1777"/>
                  </a:lnTo>
                  <a:lnTo>
                    <a:pt x="3756" y="1768"/>
                  </a:lnTo>
                  <a:lnTo>
                    <a:pt x="3564" y="1748"/>
                  </a:lnTo>
                  <a:lnTo>
                    <a:pt x="3276" y="1739"/>
                  </a:lnTo>
                  <a:lnTo>
                    <a:pt x="2911" y="1729"/>
                  </a:lnTo>
                  <a:lnTo>
                    <a:pt x="2700" y="1739"/>
                  </a:lnTo>
                  <a:lnTo>
                    <a:pt x="2488" y="1758"/>
                  </a:lnTo>
                  <a:lnTo>
                    <a:pt x="2267" y="1777"/>
                  </a:lnTo>
                  <a:lnTo>
                    <a:pt x="2037" y="1806"/>
                  </a:lnTo>
                  <a:lnTo>
                    <a:pt x="1806" y="1854"/>
                  </a:lnTo>
                  <a:lnTo>
                    <a:pt x="1585" y="1912"/>
                  </a:lnTo>
                  <a:lnTo>
                    <a:pt x="1355" y="1979"/>
                  </a:lnTo>
                  <a:lnTo>
                    <a:pt x="1143" y="2065"/>
                  </a:lnTo>
                  <a:lnTo>
                    <a:pt x="980" y="2142"/>
                  </a:lnTo>
                  <a:lnTo>
                    <a:pt x="942" y="2171"/>
                  </a:lnTo>
                  <a:lnTo>
                    <a:pt x="730" y="2286"/>
                  </a:lnTo>
                  <a:lnTo>
                    <a:pt x="557" y="2411"/>
                  </a:lnTo>
                  <a:lnTo>
                    <a:pt x="394" y="2536"/>
                  </a:lnTo>
                  <a:lnTo>
                    <a:pt x="260" y="2680"/>
                  </a:lnTo>
                  <a:lnTo>
                    <a:pt x="202" y="2776"/>
                  </a:lnTo>
                  <a:lnTo>
                    <a:pt x="144" y="2872"/>
                  </a:lnTo>
                  <a:lnTo>
                    <a:pt x="96" y="2968"/>
                  </a:lnTo>
                  <a:lnTo>
                    <a:pt x="58" y="3074"/>
                  </a:lnTo>
                  <a:lnTo>
                    <a:pt x="39" y="3180"/>
                  </a:lnTo>
                  <a:lnTo>
                    <a:pt x="19" y="3285"/>
                  </a:lnTo>
                  <a:lnTo>
                    <a:pt x="0" y="3391"/>
                  </a:lnTo>
                  <a:lnTo>
                    <a:pt x="0" y="3497"/>
                  </a:lnTo>
                  <a:lnTo>
                    <a:pt x="10" y="3602"/>
                  </a:lnTo>
                  <a:lnTo>
                    <a:pt x="19" y="3708"/>
                  </a:lnTo>
                  <a:lnTo>
                    <a:pt x="48" y="3814"/>
                  </a:lnTo>
                  <a:lnTo>
                    <a:pt x="77" y="3919"/>
                  </a:lnTo>
                  <a:lnTo>
                    <a:pt x="116" y="4015"/>
                  </a:lnTo>
                  <a:lnTo>
                    <a:pt x="164" y="4111"/>
                  </a:lnTo>
                  <a:lnTo>
                    <a:pt x="221" y="4208"/>
                  </a:lnTo>
                  <a:lnTo>
                    <a:pt x="288" y="4294"/>
                  </a:lnTo>
                  <a:lnTo>
                    <a:pt x="394" y="4409"/>
                  </a:lnTo>
                  <a:lnTo>
                    <a:pt x="509" y="4515"/>
                  </a:lnTo>
                  <a:lnTo>
                    <a:pt x="653" y="4601"/>
                  </a:lnTo>
                  <a:lnTo>
                    <a:pt x="807" y="4678"/>
                  </a:lnTo>
                  <a:lnTo>
                    <a:pt x="942" y="4736"/>
                  </a:lnTo>
                  <a:lnTo>
                    <a:pt x="1095" y="4784"/>
                  </a:lnTo>
                  <a:lnTo>
                    <a:pt x="1268" y="4832"/>
                  </a:lnTo>
                  <a:lnTo>
                    <a:pt x="1441" y="4861"/>
                  </a:lnTo>
                  <a:lnTo>
                    <a:pt x="1595" y="4813"/>
                  </a:lnTo>
                  <a:lnTo>
                    <a:pt x="1998" y="4688"/>
                  </a:lnTo>
                  <a:lnTo>
                    <a:pt x="2584" y="4486"/>
                  </a:lnTo>
                  <a:lnTo>
                    <a:pt x="2921" y="4361"/>
                  </a:lnTo>
                  <a:lnTo>
                    <a:pt x="3286" y="4217"/>
                  </a:lnTo>
                  <a:lnTo>
                    <a:pt x="3660" y="4073"/>
                  </a:lnTo>
                  <a:lnTo>
                    <a:pt x="4035" y="3910"/>
                  </a:lnTo>
                  <a:lnTo>
                    <a:pt x="4400" y="3727"/>
                  </a:lnTo>
                  <a:lnTo>
                    <a:pt x="4755" y="3545"/>
                  </a:lnTo>
                  <a:lnTo>
                    <a:pt x="5082" y="3362"/>
                  </a:lnTo>
                  <a:lnTo>
                    <a:pt x="5236" y="3257"/>
                  </a:lnTo>
                  <a:lnTo>
                    <a:pt x="5380" y="3160"/>
                  </a:lnTo>
                  <a:lnTo>
                    <a:pt x="5514" y="3064"/>
                  </a:lnTo>
                  <a:lnTo>
                    <a:pt x="5639" y="2959"/>
                  </a:lnTo>
                  <a:lnTo>
                    <a:pt x="5754" y="2863"/>
                  </a:lnTo>
                  <a:lnTo>
                    <a:pt x="5850" y="2757"/>
                  </a:lnTo>
                  <a:lnTo>
                    <a:pt x="6043" y="2555"/>
                  </a:lnTo>
                  <a:lnTo>
                    <a:pt x="6264" y="2354"/>
                  </a:lnTo>
                  <a:lnTo>
                    <a:pt x="6504" y="2152"/>
                  </a:lnTo>
                  <a:lnTo>
                    <a:pt x="6753" y="1960"/>
                  </a:lnTo>
                  <a:lnTo>
                    <a:pt x="7013" y="1768"/>
                  </a:lnTo>
                  <a:lnTo>
                    <a:pt x="7282" y="1585"/>
                  </a:lnTo>
                  <a:lnTo>
                    <a:pt x="7810" y="1230"/>
                  </a:lnTo>
                  <a:lnTo>
                    <a:pt x="8300" y="913"/>
                  </a:lnTo>
                  <a:lnTo>
                    <a:pt x="8723" y="634"/>
                  </a:lnTo>
                  <a:lnTo>
                    <a:pt x="8886" y="509"/>
                  </a:lnTo>
                  <a:lnTo>
                    <a:pt x="9020" y="394"/>
                  </a:lnTo>
                  <a:lnTo>
                    <a:pt x="9126" y="288"/>
                  </a:lnTo>
                  <a:lnTo>
                    <a:pt x="9155" y="250"/>
                  </a:lnTo>
                  <a:lnTo>
                    <a:pt x="9184" y="202"/>
                  </a:lnTo>
                  <a:lnTo>
                    <a:pt x="9193" y="163"/>
                  </a:lnTo>
                  <a:lnTo>
                    <a:pt x="9193" y="134"/>
                  </a:lnTo>
                  <a:lnTo>
                    <a:pt x="9193" y="106"/>
                  </a:lnTo>
                  <a:lnTo>
                    <a:pt x="9174" y="77"/>
                  </a:lnTo>
                  <a:lnTo>
                    <a:pt x="9155" y="58"/>
                  </a:lnTo>
                  <a:lnTo>
                    <a:pt x="9126" y="38"/>
                  </a:lnTo>
                  <a:lnTo>
                    <a:pt x="9049" y="10"/>
                  </a:lnTo>
                  <a:lnTo>
                    <a:pt x="8944" y="0"/>
                  </a:lnTo>
                  <a:close/>
                </a:path>
              </a:pathLst>
            </a:custGeom>
            <a:solidFill>
              <a:srgbClr val="FF9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40;p22">
              <a:extLst>
                <a:ext uri="{FF2B5EF4-FFF2-40B4-BE49-F238E27FC236}">
                  <a16:creationId xmlns:a16="http://schemas.microsoft.com/office/drawing/2014/main" id="{CDD9EA02-F350-4434-BBBD-B7E1F1459257}"/>
                </a:ext>
              </a:extLst>
            </p:cNvPr>
            <p:cNvSpPr/>
            <p:nvPr/>
          </p:nvSpPr>
          <p:spPr>
            <a:xfrm>
              <a:off x="1144173" y="5242910"/>
              <a:ext cx="164828" cy="117550"/>
            </a:xfrm>
            <a:custGeom>
              <a:avLst/>
              <a:gdLst/>
              <a:ahLst/>
              <a:cxnLst/>
              <a:rect l="l" t="t" r="r" b="b"/>
              <a:pathLst>
                <a:path w="3584" h="2556" extrusionOk="0">
                  <a:moveTo>
                    <a:pt x="3584" y="1"/>
                  </a:moveTo>
                  <a:lnTo>
                    <a:pt x="1" y="135"/>
                  </a:lnTo>
                  <a:lnTo>
                    <a:pt x="308" y="2556"/>
                  </a:lnTo>
                  <a:lnTo>
                    <a:pt x="3401" y="2556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FF9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41;p22">
              <a:extLst>
                <a:ext uri="{FF2B5EF4-FFF2-40B4-BE49-F238E27FC236}">
                  <a16:creationId xmlns:a16="http://schemas.microsoft.com/office/drawing/2014/main" id="{F78661A3-3AE3-4281-A4E9-6D9F56247D53}"/>
                </a:ext>
              </a:extLst>
            </p:cNvPr>
            <p:cNvSpPr/>
            <p:nvPr/>
          </p:nvSpPr>
          <p:spPr>
            <a:xfrm>
              <a:off x="1524568" y="5226123"/>
              <a:ext cx="159999" cy="133923"/>
            </a:xfrm>
            <a:custGeom>
              <a:avLst/>
              <a:gdLst/>
              <a:ahLst/>
              <a:cxnLst/>
              <a:rect l="l" t="t" r="r" b="b"/>
              <a:pathLst>
                <a:path w="3479" h="2912" extrusionOk="0">
                  <a:moveTo>
                    <a:pt x="3353" y="1"/>
                  </a:moveTo>
                  <a:lnTo>
                    <a:pt x="1" y="87"/>
                  </a:lnTo>
                  <a:lnTo>
                    <a:pt x="385" y="2911"/>
                  </a:lnTo>
                  <a:lnTo>
                    <a:pt x="3478" y="2902"/>
                  </a:lnTo>
                  <a:lnTo>
                    <a:pt x="3353" y="1"/>
                  </a:lnTo>
                  <a:close/>
                </a:path>
              </a:pathLst>
            </a:custGeom>
            <a:solidFill>
              <a:srgbClr val="FF9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42;p22">
              <a:extLst>
                <a:ext uri="{FF2B5EF4-FFF2-40B4-BE49-F238E27FC236}">
                  <a16:creationId xmlns:a16="http://schemas.microsoft.com/office/drawing/2014/main" id="{84A37D97-23FE-4B13-8FE3-5AF992564E71}"/>
                </a:ext>
              </a:extLst>
            </p:cNvPr>
            <p:cNvSpPr/>
            <p:nvPr/>
          </p:nvSpPr>
          <p:spPr>
            <a:xfrm>
              <a:off x="1490121" y="5320221"/>
              <a:ext cx="551374" cy="264672"/>
            </a:xfrm>
            <a:custGeom>
              <a:avLst/>
              <a:gdLst/>
              <a:ahLst/>
              <a:cxnLst/>
              <a:rect l="l" t="t" r="r" b="b"/>
              <a:pathLst>
                <a:path w="11989" h="5755" extrusionOk="0">
                  <a:moveTo>
                    <a:pt x="4016" y="1"/>
                  </a:moveTo>
                  <a:lnTo>
                    <a:pt x="3929" y="20"/>
                  </a:lnTo>
                  <a:lnTo>
                    <a:pt x="3833" y="39"/>
                  </a:lnTo>
                  <a:lnTo>
                    <a:pt x="3631" y="97"/>
                  </a:lnTo>
                  <a:lnTo>
                    <a:pt x="3430" y="174"/>
                  </a:lnTo>
                  <a:lnTo>
                    <a:pt x="3007" y="346"/>
                  </a:lnTo>
                  <a:lnTo>
                    <a:pt x="2786" y="423"/>
                  </a:lnTo>
                  <a:lnTo>
                    <a:pt x="2565" y="481"/>
                  </a:lnTo>
                  <a:lnTo>
                    <a:pt x="2450" y="510"/>
                  </a:lnTo>
                  <a:lnTo>
                    <a:pt x="2335" y="529"/>
                  </a:lnTo>
                  <a:lnTo>
                    <a:pt x="2229" y="539"/>
                  </a:lnTo>
                  <a:lnTo>
                    <a:pt x="2114" y="539"/>
                  </a:lnTo>
                  <a:lnTo>
                    <a:pt x="1998" y="529"/>
                  </a:lnTo>
                  <a:lnTo>
                    <a:pt x="1883" y="510"/>
                  </a:lnTo>
                  <a:lnTo>
                    <a:pt x="1768" y="481"/>
                  </a:lnTo>
                  <a:lnTo>
                    <a:pt x="1653" y="443"/>
                  </a:lnTo>
                  <a:lnTo>
                    <a:pt x="1537" y="385"/>
                  </a:lnTo>
                  <a:lnTo>
                    <a:pt x="1432" y="318"/>
                  </a:lnTo>
                  <a:lnTo>
                    <a:pt x="1316" y="231"/>
                  </a:lnTo>
                  <a:lnTo>
                    <a:pt x="1201" y="126"/>
                  </a:lnTo>
                  <a:lnTo>
                    <a:pt x="1172" y="126"/>
                  </a:lnTo>
                  <a:lnTo>
                    <a:pt x="1095" y="116"/>
                  </a:lnTo>
                  <a:lnTo>
                    <a:pt x="980" y="126"/>
                  </a:lnTo>
                  <a:lnTo>
                    <a:pt x="913" y="145"/>
                  </a:lnTo>
                  <a:lnTo>
                    <a:pt x="846" y="164"/>
                  </a:lnTo>
                  <a:lnTo>
                    <a:pt x="778" y="193"/>
                  </a:lnTo>
                  <a:lnTo>
                    <a:pt x="711" y="231"/>
                  </a:lnTo>
                  <a:lnTo>
                    <a:pt x="654" y="289"/>
                  </a:lnTo>
                  <a:lnTo>
                    <a:pt x="596" y="356"/>
                  </a:lnTo>
                  <a:lnTo>
                    <a:pt x="548" y="443"/>
                  </a:lnTo>
                  <a:lnTo>
                    <a:pt x="519" y="539"/>
                  </a:lnTo>
                  <a:lnTo>
                    <a:pt x="490" y="663"/>
                  </a:lnTo>
                  <a:lnTo>
                    <a:pt x="481" y="808"/>
                  </a:lnTo>
                  <a:lnTo>
                    <a:pt x="471" y="980"/>
                  </a:lnTo>
                  <a:lnTo>
                    <a:pt x="452" y="1211"/>
                  </a:lnTo>
                  <a:lnTo>
                    <a:pt x="404" y="1538"/>
                  </a:lnTo>
                  <a:lnTo>
                    <a:pt x="269" y="2373"/>
                  </a:lnTo>
                  <a:lnTo>
                    <a:pt x="192" y="2844"/>
                  </a:lnTo>
                  <a:lnTo>
                    <a:pt x="125" y="3324"/>
                  </a:lnTo>
                  <a:lnTo>
                    <a:pt x="68" y="3805"/>
                  </a:lnTo>
                  <a:lnTo>
                    <a:pt x="20" y="4266"/>
                  </a:lnTo>
                  <a:lnTo>
                    <a:pt x="10" y="4487"/>
                  </a:lnTo>
                  <a:lnTo>
                    <a:pt x="0" y="4708"/>
                  </a:lnTo>
                  <a:lnTo>
                    <a:pt x="0" y="4909"/>
                  </a:lnTo>
                  <a:lnTo>
                    <a:pt x="10" y="5102"/>
                  </a:lnTo>
                  <a:lnTo>
                    <a:pt x="39" y="5294"/>
                  </a:lnTo>
                  <a:lnTo>
                    <a:pt x="68" y="5467"/>
                  </a:lnTo>
                  <a:lnTo>
                    <a:pt x="106" y="5620"/>
                  </a:lnTo>
                  <a:lnTo>
                    <a:pt x="173" y="5755"/>
                  </a:lnTo>
                  <a:lnTo>
                    <a:pt x="11874" y="5726"/>
                  </a:lnTo>
                  <a:lnTo>
                    <a:pt x="11902" y="5688"/>
                  </a:lnTo>
                  <a:lnTo>
                    <a:pt x="11922" y="5630"/>
                  </a:lnTo>
                  <a:lnTo>
                    <a:pt x="11950" y="5553"/>
                  </a:lnTo>
                  <a:lnTo>
                    <a:pt x="11970" y="5457"/>
                  </a:lnTo>
                  <a:lnTo>
                    <a:pt x="11989" y="5351"/>
                  </a:lnTo>
                  <a:lnTo>
                    <a:pt x="11989" y="5217"/>
                  </a:lnTo>
                  <a:lnTo>
                    <a:pt x="11970" y="5082"/>
                  </a:lnTo>
                  <a:lnTo>
                    <a:pt x="11941" y="4986"/>
                  </a:lnTo>
                  <a:lnTo>
                    <a:pt x="11912" y="4881"/>
                  </a:lnTo>
                  <a:lnTo>
                    <a:pt x="11864" y="4775"/>
                  </a:lnTo>
                  <a:lnTo>
                    <a:pt x="11806" y="4669"/>
                  </a:lnTo>
                  <a:lnTo>
                    <a:pt x="11739" y="4554"/>
                  </a:lnTo>
                  <a:lnTo>
                    <a:pt x="11643" y="4439"/>
                  </a:lnTo>
                  <a:lnTo>
                    <a:pt x="11537" y="4314"/>
                  </a:lnTo>
                  <a:lnTo>
                    <a:pt x="11422" y="4189"/>
                  </a:lnTo>
                  <a:lnTo>
                    <a:pt x="11278" y="4064"/>
                  </a:lnTo>
                  <a:lnTo>
                    <a:pt x="11115" y="3939"/>
                  </a:lnTo>
                  <a:lnTo>
                    <a:pt x="10932" y="3805"/>
                  </a:lnTo>
                  <a:lnTo>
                    <a:pt x="10721" y="3670"/>
                  </a:lnTo>
                  <a:lnTo>
                    <a:pt x="10490" y="3536"/>
                  </a:lnTo>
                  <a:lnTo>
                    <a:pt x="10231" y="3401"/>
                  </a:lnTo>
                  <a:lnTo>
                    <a:pt x="9952" y="3267"/>
                  </a:lnTo>
                  <a:lnTo>
                    <a:pt x="9635" y="3132"/>
                  </a:lnTo>
                  <a:lnTo>
                    <a:pt x="8598" y="2710"/>
                  </a:lnTo>
                  <a:lnTo>
                    <a:pt x="8070" y="2489"/>
                  </a:lnTo>
                  <a:lnTo>
                    <a:pt x="7551" y="2268"/>
                  </a:lnTo>
                  <a:lnTo>
                    <a:pt x="7301" y="2143"/>
                  </a:lnTo>
                  <a:lnTo>
                    <a:pt x="7051" y="2028"/>
                  </a:lnTo>
                  <a:lnTo>
                    <a:pt x="6821" y="1893"/>
                  </a:lnTo>
                  <a:lnTo>
                    <a:pt x="6590" y="1768"/>
                  </a:lnTo>
                  <a:lnTo>
                    <a:pt x="6369" y="1634"/>
                  </a:lnTo>
                  <a:lnTo>
                    <a:pt x="6158" y="1490"/>
                  </a:lnTo>
                  <a:lnTo>
                    <a:pt x="5966" y="1346"/>
                  </a:lnTo>
                  <a:lnTo>
                    <a:pt x="5783" y="1192"/>
                  </a:lnTo>
                  <a:lnTo>
                    <a:pt x="5188" y="673"/>
                  </a:lnTo>
                  <a:lnTo>
                    <a:pt x="4794" y="337"/>
                  </a:lnTo>
                  <a:lnTo>
                    <a:pt x="4582" y="164"/>
                  </a:lnTo>
                  <a:lnTo>
                    <a:pt x="4515" y="116"/>
                  </a:lnTo>
                  <a:lnTo>
                    <a:pt x="4438" y="68"/>
                  </a:lnTo>
                  <a:lnTo>
                    <a:pt x="4362" y="29"/>
                  </a:lnTo>
                  <a:lnTo>
                    <a:pt x="4275" y="10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43;p22">
              <a:extLst>
                <a:ext uri="{FF2B5EF4-FFF2-40B4-BE49-F238E27FC236}">
                  <a16:creationId xmlns:a16="http://schemas.microsoft.com/office/drawing/2014/main" id="{C58C84E0-006F-4E69-82A1-57B1B7BA4AA5}"/>
                </a:ext>
              </a:extLst>
            </p:cNvPr>
            <p:cNvSpPr/>
            <p:nvPr/>
          </p:nvSpPr>
          <p:spPr>
            <a:xfrm>
              <a:off x="1490535" y="5553949"/>
              <a:ext cx="550960" cy="30951"/>
            </a:xfrm>
            <a:custGeom>
              <a:avLst/>
              <a:gdLst/>
              <a:ahLst/>
              <a:cxnLst/>
              <a:rect l="l" t="t" r="r" b="b"/>
              <a:pathLst>
                <a:path w="11980" h="673" extrusionOk="0">
                  <a:moveTo>
                    <a:pt x="11961" y="0"/>
                  </a:moveTo>
                  <a:lnTo>
                    <a:pt x="1" y="20"/>
                  </a:lnTo>
                  <a:lnTo>
                    <a:pt x="30" y="212"/>
                  </a:lnTo>
                  <a:lnTo>
                    <a:pt x="59" y="385"/>
                  </a:lnTo>
                  <a:lnTo>
                    <a:pt x="97" y="538"/>
                  </a:lnTo>
                  <a:lnTo>
                    <a:pt x="164" y="673"/>
                  </a:lnTo>
                  <a:lnTo>
                    <a:pt x="11865" y="644"/>
                  </a:lnTo>
                  <a:lnTo>
                    <a:pt x="11893" y="606"/>
                  </a:lnTo>
                  <a:lnTo>
                    <a:pt x="11913" y="548"/>
                  </a:lnTo>
                  <a:lnTo>
                    <a:pt x="11941" y="471"/>
                  </a:lnTo>
                  <a:lnTo>
                    <a:pt x="11961" y="375"/>
                  </a:lnTo>
                  <a:lnTo>
                    <a:pt x="11980" y="269"/>
                  </a:lnTo>
                  <a:lnTo>
                    <a:pt x="11980" y="135"/>
                  </a:lnTo>
                  <a:lnTo>
                    <a:pt x="1196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44;p22">
              <a:extLst>
                <a:ext uri="{FF2B5EF4-FFF2-40B4-BE49-F238E27FC236}">
                  <a16:creationId xmlns:a16="http://schemas.microsoft.com/office/drawing/2014/main" id="{2401F059-B0BA-4C4B-8790-72A23CF05A07}"/>
                </a:ext>
              </a:extLst>
            </p:cNvPr>
            <p:cNvSpPr/>
            <p:nvPr/>
          </p:nvSpPr>
          <p:spPr>
            <a:xfrm>
              <a:off x="903822" y="2928762"/>
              <a:ext cx="781600" cy="497474"/>
            </a:xfrm>
            <a:custGeom>
              <a:avLst/>
              <a:gdLst/>
              <a:ahLst/>
              <a:cxnLst/>
              <a:rect l="l" t="t" r="r" b="b"/>
              <a:pathLst>
                <a:path w="16995" h="10817" extrusionOk="0">
                  <a:moveTo>
                    <a:pt x="15217" y="0"/>
                  </a:moveTo>
                  <a:lnTo>
                    <a:pt x="87" y="3209"/>
                  </a:lnTo>
                  <a:lnTo>
                    <a:pt x="78" y="3353"/>
                  </a:lnTo>
                  <a:lnTo>
                    <a:pt x="49" y="3747"/>
                  </a:lnTo>
                  <a:lnTo>
                    <a:pt x="20" y="4352"/>
                  </a:lnTo>
                  <a:lnTo>
                    <a:pt x="1" y="4717"/>
                  </a:lnTo>
                  <a:lnTo>
                    <a:pt x="1" y="5111"/>
                  </a:lnTo>
                  <a:lnTo>
                    <a:pt x="1" y="5533"/>
                  </a:lnTo>
                  <a:lnTo>
                    <a:pt x="1" y="5985"/>
                  </a:lnTo>
                  <a:lnTo>
                    <a:pt x="20" y="6436"/>
                  </a:lnTo>
                  <a:lnTo>
                    <a:pt x="59" y="6907"/>
                  </a:lnTo>
                  <a:lnTo>
                    <a:pt x="97" y="7378"/>
                  </a:lnTo>
                  <a:lnTo>
                    <a:pt x="164" y="7848"/>
                  </a:lnTo>
                  <a:lnTo>
                    <a:pt x="241" y="8310"/>
                  </a:lnTo>
                  <a:lnTo>
                    <a:pt x="289" y="8531"/>
                  </a:lnTo>
                  <a:lnTo>
                    <a:pt x="337" y="8751"/>
                  </a:lnTo>
                  <a:lnTo>
                    <a:pt x="443" y="9107"/>
                  </a:lnTo>
                  <a:lnTo>
                    <a:pt x="443" y="9126"/>
                  </a:lnTo>
                  <a:lnTo>
                    <a:pt x="520" y="9357"/>
                  </a:lnTo>
                  <a:lnTo>
                    <a:pt x="606" y="9578"/>
                  </a:lnTo>
                  <a:lnTo>
                    <a:pt x="664" y="9693"/>
                  </a:lnTo>
                  <a:lnTo>
                    <a:pt x="741" y="9808"/>
                  </a:lnTo>
                  <a:lnTo>
                    <a:pt x="846" y="9914"/>
                  </a:lnTo>
                  <a:lnTo>
                    <a:pt x="961" y="10010"/>
                  </a:lnTo>
                  <a:lnTo>
                    <a:pt x="1096" y="10096"/>
                  </a:lnTo>
                  <a:lnTo>
                    <a:pt x="1250" y="10183"/>
                  </a:lnTo>
                  <a:lnTo>
                    <a:pt x="1423" y="10269"/>
                  </a:lnTo>
                  <a:lnTo>
                    <a:pt x="1605" y="10336"/>
                  </a:lnTo>
                  <a:lnTo>
                    <a:pt x="1807" y="10413"/>
                  </a:lnTo>
                  <a:lnTo>
                    <a:pt x="2018" y="10471"/>
                  </a:lnTo>
                  <a:lnTo>
                    <a:pt x="2249" y="10529"/>
                  </a:lnTo>
                  <a:lnTo>
                    <a:pt x="2498" y="10577"/>
                  </a:lnTo>
                  <a:lnTo>
                    <a:pt x="2748" y="10625"/>
                  </a:lnTo>
                  <a:lnTo>
                    <a:pt x="3017" y="10673"/>
                  </a:lnTo>
                  <a:lnTo>
                    <a:pt x="3296" y="10702"/>
                  </a:lnTo>
                  <a:lnTo>
                    <a:pt x="3594" y="10730"/>
                  </a:lnTo>
                  <a:lnTo>
                    <a:pt x="4199" y="10778"/>
                  </a:lnTo>
                  <a:lnTo>
                    <a:pt x="4842" y="10807"/>
                  </a:lnTo>
                  <a:lnTo>
                    <a:pt x="5524" y="10817"/>
                  </a:lnTo>
                  <a:lnTo>
                    <a:pt x="6226" y="10798"/>
                  </a:lnTo>
                  <a:lnTo>
                    <a:pt x="6946" y="10769"/>
                  </a:lnTo>
                  <a:lnTo>
                    <a:pt x="7676" y="10730"/>
                  </a:lnTo>
                  <a:lnTo>
                    <a:pt x="8426" y="10663"/>
                  </a:lnTo>
                  <a:lnTo>
                    <a:pt x="9175" y="10586"/>
                  </a:lnTo>
                  <a:lnTo>
                    <a:pt x="9751" y="10519"/>
                  </a:lnTo>
                  <a:lnTo>
                    <a:pt x="10328" y="10442"/>
                  </a:lnTo>
                  <a:lnTo>
                    <a:pt x="10894" y="10346"/>
                  </a:lnTo>
                  <a:lnTo>
                    <a:pt x="11461" y="10260"/>
                  </a:lnTo>
                  <a:lnTo>
                    <a:pt x="12009" y="10154"/>
                  </a:lnTo>
                  <a:lnTo>
                    <a:pt x="12547" y="10039"/>
                  </a:lnTo>
                  <a:lnTo>
                    <a:pt x="13065" y="9923"/>
                  </a:lnTo>
                  <a:lnTo>
                    <a:pt x="13574" y="9799"/>
                  </a:lnTo>
                  <a:lnTo>
                    <a:pt x="14055" y="9674"/>
                  </a:lnTo>
                  <a:lnTo>
                    <a:pt x="14516" y="9530"/>
                  </a:lnTo>
                  <a:lnTo>
                    <a:pt x="14948" y="9395"/>
                  </a:lnTo>
                  <a:lnTo>
                    <a:pt x="15361" y="9241"/>
                  </a:lnTo>
                  <a:lnTo>
                    <a:pt x="15736" y="9088"/>
                  </a:lnTo>
                  <a:lnTo>
                    <a:pt x="16082" y="8934"/>
                  </a:lnTo>
                  <a:lnTo>
                    <a:pt x="16389" y="8771"/>
                  </a:lnTo>
                  <a:lnTo>
                    <a:pt x="16533" y="8684"/>
                  </a:lnTo>
                  <a:lnTo>
                    <a:pt x="16658" y="8607"/>
                  </a:lnTo>
                  <a:lnTo>
                    <a:pt x="16716" y="8559"/>
                  </a:lnTo>
                  <a:lnTo>
                    <a:pt x="16764" y="8502"/>
                  </a:lnTo>
                  <a:lnTo>
                    <a:pt x="16812" y="8444"/>
                  </a:lnTo>
                  <a:lnTo>
                    <a:pt x="16850" y="8367"/>
                  </a:lnTo>
                  <a:lnTo>
                    <a:pt x="16889" y="8281"/>
                  </a:lnTo>
                  <a:lnTo>
                    <a:pt x="16917" y="8194"/>
                  </a:lnTo>
                  <a:lnTo>
                    <a:pt x="16937" y="8098"/>
                  </a:lnTo>
                  <a:lnTo>
                    <a:pt x="16956" y="7993"/>
                  </a:lnTo>
                  <a:lnTo>
                    <a:pt x="16985" y="7752"/>
                  </a:lnTo>
                  <a:lnTo>
                    <a:pt x="16994" y="7493"/>
                  </a:lnTo>
                  <a:lnTo>
                    <a:pt x="16985" y="7214"/>
                  </a:lnTo>
                  <a:lnTo>
                    <a:pt x="16965" y="6907"/>
                  </a:lnTo>
                  <a:lnTo>
                    <a:pt x="16927" y="6580"/>
                  </a:lnTo>
                  <a:lnTo>
                    <a:pt x="16879" y="6235"/>
                  </a:lnTo>
                  <a:lnTo>
                    <a:pt x="16821" y="5879"/>
                  </a:lnTo>
                  <a:lnTo>
                    <a:pt x="16754" y="5514"/>
                  </a:lnTo>
                  <a:lnTo>
                    <a:pt x="16677" y="5140"/>
                  </a:lnTo>
                  <a:lnTo>
                    <a:pt x="16600" y="4755"/>
                  </a:lnTo>
                  <a:lnTo>
                    <a:pt x="16408" y="3987"/>
                  </a:lnTo>
                  <a:lnTo>
                    <a:pt x="16216" y="3228"/>
                  </a:lnTo>
                  <a:lnTo>
                    <a:pt x="16005" y="2498"/>
                  </a:lnTo>
                  <a:lnTo>
                    <a:pt x="15803" y="1825"/>
                  </a:lnTo>
                  <a:lnTo>
                    <a:pt x="15621" y="1230"/>
                  </a:lnTo>
                  <a:lnTo>
                    <a:pt x="15332" y="33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45;p22">
              <a:extLst>
                <a:ext uri="{FF2B5EF4-FFF2-40B4-BE49-F238E27FC236}">
                  <a16:creationId xmlns:a16="http://schemas.microsoft.com/office/drawing/2014/main" id="{865081EF-0F53-4C1F-B67E-93446053028C}"/>
                </a:ext>
              </a:extLst>
            </p:cNvPr>
            <p:cNvSpPr/>
            <p:nvPr/>
          </p:nvSpPr>
          <p:spPr>
            <a:xfrm>
              <a:off x="1335911" y="3230511"/>
              <a:ext cx="427707" cy="2011051"/>
            </a:xfrm>
            <a:custGeom>
              <a:avLst/>
              <a:gdLst/>
              <a:ahLst/>
              <a:cxnLst/>
              <a:rect l="l" t="t" r="r" b="b"/>
              <a:pathLst>
                <a:path w="9300" h="43728" extrusionOk="0">
                  <a:moveTo>
                    <a:pt x="7532" y="0"/>
                  </a:moveTo>
                  <a:lnTo>
                    <a:pt x="6081" y="682"/>
                  </a:lnTo>
                  <a:lnTo>
                    <a:pt x="5716" y="846"/>
                  </a:lnTo>
                  <a:lnTo>
                    <a:pt x="1" y="3487"/>
                  </a:lnTo>
                  <a:lnTo>
                    <a:pt x="68" y="3996"/>
                  </a:lnTo>
                  <a:lnTo>
                    <a:pt x="2585" y="25389"/>
                  </a:lnTo>
                  <a:lnTo>
                    <a:pt x="2537" y="25755"/>
                  </a:lnTo>
                  <a:lnTo>
                    <a:pt x="2498" y="26187"/>
                  </a:lnTo>
                  <a:lnTo>
                    <a:pt x="2479" y="26677"/>
                  </a:lnTo>
                  <a:lnTo>
                    <a:pt x="2470" y="27215"/>
                  </a:lnTo>
                  <a:lnTo>
                    <a:pt x="2460" y="27791"/>
                  </a:lnTo>
                  <a:lnTo>
                    <a:pt x="2470" y="28415"/>
                  </a:lnTo>
                  <a:lnTo>
                    <a:pt x="2479" y="29078"/>
                  </a:lnTo>
                  <a:lnTo>
                    <a:pt x="2498" y="29770"/>
                  </a:lnTo>
                  <a:lnTo>
                    <a:pt x="2566" y="31240"/>
                  </a:lnTo>
                  <a:lnTo>
                    <a:pt x="2652" y="32777"/>
                  </a:lnTo>
                  <a:lnTo>
                    <a:pt x="2758" y="34342"/>
                  </a:lnTo>
                  <a:lnTo>
                    <a:pt x="2873" y="35908"/>
                  </a:lnTo>
                  <a:lnTo>
                    <a:pt x="2998" y="37436"/>
                  </a:lnTo>
                  <a:lnTo>
                    <a:pt x="3123" y="38877"/>
                  </a:lnTo>
                  <a:lnTo>
                    <a:pt x="3353" y="41374"/>
                  </a:lnTo>
                  <a:lnTo>
                    <a:pt x="3517" y="43094"/>
                  </a:lnTo>
                  <a:lnTo>
                    <a:pt x="3584" y="43728"/>
                  </a:lnTo>
                  <a:lnTo>
                    <a:pt x="8041" y="43593"/>
                  </a:lnTo>
                  <a:lnTo>
                    <a:pt x="9300" y="24054"/>
                  </a:lnTo>
                  <a:lnTo>
                    <a:pt x="9280" y="22969"/>
                  </a:lnTo>
                  <a:lnTo>
                    <a:pt x="9252" y="21835"/>
                  </a:lnTo>
                  <a:lnTo>
                    <a:pt x="9213" y="20654"/>
                  </a:lnTo>
                  <a:lnTo>
                    <a:pt x="9165" y="19434"/>
                  </a:lnTo>
                  <a:lnTo>
                    <a:pt x="9098" y="18166"/>
                  </a:lnTo>
                  <a:lnTo>
                    <a:pt x="9031" y="16859"/>
                  </a:lnTo>
                  <a:lnTo>
                    <a:pt x="8944" y="15514"/>
                  </a:lnTo>
                  <a:lnTo>
                    <a:pt x="8848" y="14131"/>
                  </a:lnTo>
                  <a:lnTo>
                    <a:pt x="8742" y="12719"/>
                  </a:lnTo>
                  <a:lnTo>
                    <a:pt x="8627" y="11278"/>
                  </a:lnTo>
                  <a:lnTo>
                    <a:pt x="8502" y="9799"/>
                  </a:lnTo>
                  <a:lnTo>
                    <a:pt x="8368" y="8300"/>
                  </a:lnTo>
                  <a:lnTo>
                    <a:pt x="8224" y="6773"/>
                  </a:lnTo>
                  <a:lnTo>
                    <a:pt x="8070" y="5216"/>
                  </a:lnTo>
                  <a:lnTo>
                    <a:pt x="7753" y="2056"/>
                  </a:lnTo>
                  <a:lnTo>
                    <a:pt x="7715" y="1662"/>
                  </a:lnTo>
                  <a:lnTo>
                    <a:pt x="7570" y="356"/>
                  </a:lnTo>
                  <a:lnTo>
                    <a:pt x="753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46;p22">
              <a:extLst>
                <a:ext uri="{FF2B5EF4-FFF2-40B4-BE49-F238E27FC236}">
                  <a16:creationId xmlns:a16="http://schemas.microsoft.com/office/drawing/2014/main" id="{9BD9E2A0-9F0C-4920-A6FB-C32CDE7D086A}"/>
                </a:ext>
              </a:extLst>
            </p:cNvPr>
            <p:cNvSpPr/>
            <p:nvPr/>
          </p:nvSpPr>
          <p:spPr>
            <a:xfrm>
              <a:off x="909157" y="3184566"/>
              <a:ext cx="419751" cy="2064077"/>
            </a:xfrm>
            <a:custGeom>
              <a:avLst/>
              <a:gdLst/>
              <a:ahLst/>
              <a:cxnLst/>
              <a:rect l="l" t="t" r="r" b="b"/>
              <a:pathLst>
                <a:path w="9127" h="44881" extrusionOk="0">
                  <a:moveTo>
                    <a:pt x="817" y="0"/>
                  </a:moveTo>
                  <a:lnTo>
                    <a:pt x="634" y="10"/>
                  </a:lnTo>
                  <a:lnTo>
                    <a:pt x="461" y="29"/>
                  </a:lnTo>
                  <a:lnTo>
                    <a:pt x="298" y="58"/>
                  </a:lnTo>
                  <a:lnTo>
                    <a:pt x="144" y="96"/>
                  </a:lnTo>
                  <a:lnTo>
                    <a:pt x="0" y="144"/>
                  </a:lnTo>
                  <a:lnTo>
                    <a:pt x="288" y="3189"/>
                  </a:lnTo>
                  <a:lnTo>
                    <a:pt x="317" y="3545"/>
                  </a:lnTo>
                  <a:lnTo>
                    <a:pt x="327" y="3564"/>
                  </a:lnTo>
                  <a:lnTo>
                    <a:pt x="356" y="3929"/>
                  </a:lnTo>
                  <a:lnTo>
                    <a:pt x="740" y="7877"/>
                  </a:lnTo>
                  <a:lnTo>
                    <a:pt x="961" y="10077"/>
                  </a:lnTo>
                  <a:lnTo>
                    <a:pt x="1182" y="12315"/>
                  </a:lnTo>
                  <a:lnTo>
                    <a:pt x="1412" y="14515"/>
                  </a:lnTo>
                  <a:lnTo>
                    <a:pt x="1643" y="16581"/>
                  </a:lnTo>
                  <a:lnTo>
                    <a:pt x="1854" y="18444"/>
                  </a:lnTo>
                  <a:lnTo>
                    <a:pt x="2046" y="20010"/>
                  </a:lnTo>
                  <a:lnTo>
                    <a:pt x="2046" y="21182"/>
                  </a:lnTo>
                  <a:lnTo>
                    <a:pt x="2046" y="22498"/>
                  </a:lnTo>
                  <a:lnTo>
                    <a:pt x="2056" y="24169"/>
                  </a:lnTo>
                  <a:lnTo>
                    <a:pt x="2075" y="26100"/>
                  </a:lnTo>
                  <a:lnTo>
                    <a:pt x="2114" y="28175"/>
                  </a:lnTo>
                  <a:lnTo>
                    <a:pt x="2142" y="29242"/>
                  </a:lnTo>
                  <a:lnTo>
                    <a:pt x="2171" y="30308"/>
                  </a:lnTo>
                  <a:lnTo>
                    <a:pt x="2210" y="31355"/>
                  </a:lnTo>
                  <a:lnTo>
                    <a:pt x="2258" y="32383"/>
                  </a:lnTo>
                  <a:lnTo>
                    <a:pt x="2286" y="32853"/>
                  </a:lnTo>
                  <a:lnTo>
                    <a:pt x="2325" y="33334"/>
                  </a:lnTo>
                  <a:lnTo>
                    <a:pt x="2363" y="33814"/>
                  </a:lnTo>
                  <a:lnTo>
                    <a:pt x="2411" y="34294"/>
                  </a:lnTo>
                  <a:lnTo>
                    <a:pt x="2469" y="34784"/>
                  </a:lnTo>
                  <a:lnTo>
                    <a:pt x="2536" y="35274"/>
                  </a:lnTo>
                  <a:lnTo>
                    <a:pt x="2680" y="36244"/>
                  </a:lnTo>
                  <a:lnTo>
                    <a:pt x="2834" y="37205"/>
                  </a:lnTo>
                  <a:lnTo>
                    <a:pt x="3007" y="38146"/>
                  </a:lnTo>
                  <a:lnTo>
                    <a:pt x="3189" y="39069"/>
                  </a:lnTo>
                  <a:lnTo>
                    <a:pt x="3372" y="39952"/>
                  </a:lnTo>
                  <a:lnTo>
                    <a:pt x="3564" y="40798"/>
                  </a:lnTo>
                  <a:lnTo>
                    <a:pt x="3747" y="41595"/>
                  </a:lnTo>
                  <a:lnTo>
                    <a:pt x="4073" y="43007"/>
                  </a:lnTo>
                  <a:lnTo>
                    <a:pt x="4333" y="44122"/>
                  </a:lnTo>
                  <a:lnTo>
                    <a:pt x="4429" y="44554"/>
                  </a:lnTo>
                  <a:lnTo>
                    <a:pt x="4496" y="44880"/>
                  </a:lnTo>
                  <a:lnTo>
                    <a:pt x="9088" y="44871"/>
                  </a:lnTo>
                  <a:lnTo>
                    <a:pt x="9126" y="44218"/>
                  </a:lnTo>
                  <a:lnTo>
                    <a:pt x="9049" y="2565"/>
                  </a:lnTo>
                  <a:lnTo>
                    <a:pt x="8694" y="2402"/>
                  </a:lnTo>
                  <a:lnTo>
                    <a:pt x="8281" y="2219"/>
                  </a:lnTo>
                  <a:lnTo>
                    <a:pt x="7743" y="1979"/>
                  </a:lnTo>
                  <a:lnTo>
                    <a:pt x="7099" y="1710"/>
                  </a:lnTo>
                  <a:lnTo>
                    <a:pt x="6369" y="1422"/>
                  </a:lnTo>
                  <a:lnTo>
                    <a:pt x="5581" y="1124"/>
                  </a:lnTo>
                  <a:lnTo>
                    <a:pt x="5178" y="980"/>
                  </a:lnTo>
                  <a:lnTo>
                    <a:pt x="4765" y="836"/>
                  </a:lnTo>
                  <a:lnTo>
                    <a:pt x="4400" y="711"/>
                  </a:lnTo>
                  <a:lnTo>
                    <a:pt x="3718" y="500"/>
                  </a:lnTo>
                  <a:lnTo>
                    <a:pt x="3353" y="404"/>
                  </a:lnTo>
                  <a:lnTo>
                    <a:pt x="2844" y="269"/>
                  </a:lnTo>
                  <a:lnTo>
                    <a:pt x="2354" y="164"/>
                  </a:lnTo>
                  <a:lnTo>
                    <a:pt x="1883" y="77"/>
                  </a:lnTo>
                  <a:lnTo>
                    <a:pt x="1652" y="48"/>
                  </a:lnTo>
                  <a:lnTo>
                    <a:pt x="1431" y="19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1347;p22">
              <a:extLst>
                <a:ext uri="{FF2B5EF4-FFF2-40B4-BE49-F238E27FC236}">
                  <a16:creationId xmlns:a16="http://schemas.microsoft.com/office/drawing/2014/main" id="{C8605FF3-1ED5-44D6-A30D-9186474BAA6C}"/>
                </a:ext>
              </a:extLst>
            </p:cNvPr>
            <p:cNvSpPr/>
            <p:nvPr/>
          </p:nvSpPr>
          <p:spPr>
            <a:xfrm>
              <a:off x="1037243" y="5303434"/>
              <a:ext cx="323448" cy="282333"/>
            </a:xfrm>
            <a:custGeom>
              <a:avLst/>
              <a:gdLst/>
              <a:ahLst/>
              <a:cxnLst/>
              <a:rect l="l" t="t" r="r" b="b"/>
              <a:pathLst>
                <a:path w="7033" h="6139" extrusionOk="0">
                  <a:moveTo>
                    <a:pt x="4074" y="1"/>
                  </a:moveTo>
                  <a:lnTo>
                    <a:pt x="3882" y="10"/>
                  </a:lnTo>
                  <a:lnTo>
                    <a:pt x="3699" y="29"/>
                  </a:lnTo>
                  <a:lnTo>
                    <a:pt x="3546" y="49"/>
                  </a:lnTo>
                  <a:lnTo>
                    <a:pt x="3402" y="68"/>
                  </a:lnTo>
                  <a:lnTo>
                    <a:pt x="3277" y="97"/>
                  </a:lnTo>
                  <a:lnTo>
                    <a:pt x="3171" y="135"/>
                  </a:lnTo>
                  <a:lnTo>
                    <a:pt x="3075" y="174"/>
                  </a:lnTo>
                  <a:lnTo>
                    <a:pt x="2988" y="222"/>
                  </a:lnTo>
                  <a:lnTo>
                    <a:pt x="2921" y="279"/>
                  </a:lnTo>
                  <a:lnTo>
                    <a:pt x="2854" y="337"/>
                  </a:lnTo>
                  <a:lnTo>
                    <a:pt x="2796" y="404"/>
                  </a:lnTo>
                  <a:lnTo>
                    <a:pt x="2748" y="471"/>
                  </a:lnTo>
                  <a:lnTo>
                    <a:pt x="2700" y="548"/>
                  </a:lnTo>
                  <a:lnTo>
                    <a:pt x="2614" y="711"/>
                  </a:lnTo>
                  <a:lnTo>
                    <a:pt x="2470" y="1163"/>
                  </a:lnTo>
                  <a:lnTo>
                    <a:pt x="2383" y="1461"/>
                  </a:lnTo>
                  <a:lnTo>
                    <a:pt x="2326" y="1614"/>
                  </a:lnTo>
                  <a:lnTo>
                    <a:pt x="2287" y="1691"/>
                  </a:lnTo>
                  <a:lnTo>
                    <a:pt x="2258" y="1759"/>
                  </a:lnTo>
                  <a:lnTo>
                    <a:pt x="2230" y="1864"/>
                  </a:lnTo>
                  <a:lnTo>
                    <a:pt x="2210" y="1951"/>
                  </a:lnTo>
                  <a:lnTo>
                    <a:pt x="2201" y="1989"/>
                  </a:lnTo>
                  <a:lnTo>
                    <a:pt x="2182" y="2037"/>
                  </a:lnTo>
                  <a:lnTo>
                    <a:pt x="2143" y="2095"/>
                  </a:lnTo>
                  <a:lnTo>
                    <a:pt x="2095" y="2152"/>
                  </a:lnTo>
                  <a:lnTo>
                    <a:pt x="2028" y="2229"/>
                  </a:lnTo>
                  <a:lnTo>
                    <a:pt x="1932" y="2316"/>
                  </a:lnTo>
                  <a:lnTo>
                    <a:pt x="1663" y="2556"/>
                  </a:lnTo>
                  <a:lnTo>
                    <a:pt x="1250" y="2882"/>
                  </a:lnTo>
                  <a:lnTo>
                    <a:pt x="1077" y="3027"/>
                  </a:lnTo>
                  <a:lnTo>
                    <a:pt x="923" y="3180"/>
                  </a:lnTo>
                  <a:lnTo>
                    <a:pt x="779" y="3334"/>
                  </a:lnTo>
                  <a:lnTo>
                    <a:pt x="654" y="3497"/>
                  </a:lnTo>
                  <a:lnTo>
                    <a:pt x="548" y="3670"/>
                  </a:lnTo>
                  <a:lnTo>
                    <a:pt x="443" y="3843"/>
                  </a:lnTo>
                  <a:lnTo>
                    <a:pt x="356" y="4016"/>
                  </a:lnTo>
                  <a:lnTo>
                    <a:pt x="289" y="4189"/>
                  </a:lnTo>
                  <a:lnTo>
                    <a:pt x="222" y="4362"/>
                  </a:lnTo>
                  <a:lnTo>
                    <a:pt x="164" y="4535"/>
                  </a:lnTo>
                  <a:lnTo>
                    <a:pt x="126" y="4698"/>
                  </a:lnTo>
                  <a:lnTo>
                    <a:pt x="87" y="4871"/>
                  </a:lnTo>
                  <a:lnTo>
                    <a:pt x="59" y="5025"/>
                  </a:lnTo>
                  <a:lnTo>
                    <a:pt x="39" y="5178"/>
                  </a:lnTo>
                  <a:lnTo>
                    <a:pt x="11" y="5467"/>
                  </a:lnTo>
                  <a:lnTo>
                    <a:pt x="1" y="5745"/>
                  </a:lnTo>
                  <a:lnTo>
                    <a:pt x="1" y="5956"/>
                  </a:lnTo>
                  <a:lnTo>
                    <a:pt x="20" y="6139"/>
                  </a:lnTo>
                  <a:lnTo>
                    <a:pt x="6994" y="6120"/>
                  </a:lnTo>
                  <a:lnTo>
                    <a:pt x="6994" y="6033"/>
                  </a:lnTo>
                  <a:lnTo>
                    <a:pt x="7013" y="5784"/>
                  </a:lnTo>
                  <a:lnTo>
                    <a:pt x="7033" y="5457"/>
                  </a:lnTo>
                  <a:lnTo>
                    <a:pt x="7033" y="5370"/>
                  </a:lnTo>
                  <a:lnTo>
                    <a:pt x="7033" y="5092"/>
                  </a:lnTo>
                  <a:lnTo>
                    <a:pt x="7013" y="4785"/>
                  </a:lnTo>
                  <a:lnTo>
                    <a:pt x="6994" y="4468"/>
                  </a:lnTo>
                  <a:lnTo>
                    <a:pt x="6946" y="4141"/>
                  </a:lnTo>
                  <a:lnTo>
                    <a:pt x="6831" y="3488"/>
                  </a:lnTo>
                  <a:lnTo>
                    <a:pt x="6687" y="2767"/>
                  </a:lnTo>
                  <a:lnTo>
                    <a:pt x="6562" y="2210"/>
                  </a:lnTo>
                  <a:lnTo>
                    <a:pt x="6485" y="1893"/>
                  </a:lnTo>
                  <a:lnTo>
                    <a:pt x="6408" y="1614"/>
                  </a:lnTo>
                  <a:lnTo>
                    <a:pt x="6341" y="1394"/>
                  </a:lnTo>
                  <a:lnTo>
                    <a:pt x="6283" y="1221"/>
                  </a:lnTo>
                  <a:lnTo>
                    <a:pt x="6216" y="1048"/>
                  </a:lnTo>
                  <a:lnTo>
                    <a:pt x="6130" y="856"/>
                  </a:lnTo>
                  <a:lnTo>
                    <a:pt x="6082" y="750"/>
                  </a:lnTo>
                  <a:lnTo>
                    <a:pt x="6014" y="654"/>
                  </a:lnTo>
                  <a:lnTo>
                    <a:pt x="5938" y="548"/>
                  </a:lnTo>
                  <a:lnTo>
                    <a:pt x="5842" y="452"/>
                  </a:lnTo>
                  <a:lnTo>
                    <a:pt x="5736" y="356"/>
                  </a:lnTo>
                  <a:lnTo>
                    <a:pt x="5611" y="279"/>
                  </a:lnTo>
                  <a:lnTo>
                    <a:pt x="5457" y="202"/>
                  </a:lnTo>
                  <a:lnTo>
                    <a:pt x="5284" y="135"/>
                  </a:lnTo>
                  <a:lnTo>
                    <a:pt x="5083" y="77"/>
                  </a:lnTo>
                  <a:lnTo>
                    <a:pt x="4852" y="39"/>
                  </a:lnTo>
                  <a:lnTo>
                    <a:pt x="4593" y="10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348;p22">
              <a:extLst>
                <a:ext uri="{FF2B5EF4-FFF2-40B4-BE49-F238E27FC236}">
                  <a16:creationId xmlns:a16="http://schemas.microsoft.com/office/drawing/2014/main" id="{A4D2F20E-76E2-4A0F-97D8-6C334762044D}"/>
                </a:ext>
              </a:extLst>
            </p:cNvPr>
            <p:cNvSpPr/>
            <p:nvPr/>
          </p:nvSpPr>
          <p:spPr>
            <a:xfrm>
              <a:off x="1037243" y="5554363"/>
              <a:ext cx="323448" cy="31411"/>
            </a:xfrm>
            <a:custGeom>
              <a:avLst/>
              <a:gdLst/>
              <a:ahLst/>
              <a:cxnLst/>
              <a:rect l="l" t="t" r="r" b="b"/>
              <a:pathLst>
                <a:path w="7033" h="683" extrusionOk="0">
                  <a:moveTo>
                    <a:pt x="7033" y="1"/>
                  </a:moveTo>
                  <a:lnTo>
                    <a:pt x="11" y="11"/>
                  </a:lnTo>
                  <a:lnTo>
                    <a:pt x="1" y="289"/>
                  </a:lnTo>
                  <a:lnTo>
                    <a:pt x="1" y="500"/>
                  </a:lnTo>
                  <a:lnTo>
                    <a:pt x="20" y="683"/>
                  </a:lnTo>
                  <a:lnTo>
                    <a:pt x="6994" y="664"/>
                  </a:lnTo>
                  <a:lnTo>
                    <a:pt x="7004" y="481"/>
                  </a:lnTo>
                  <a:lnTo>
                    <a:pt x="7023" y="270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349;p22">
              <a:extLst>
                <a:ext uri="{FF2B5EF4-FFF2-40B4-BE49-F238E27FC236}">
                  <a16:creationId xmlns:a16="http://schemas.microsoft.com/office/drawing/2014/main" id="{C663AA13-B16E-49F7-88B5-428260DA0D67}"/>
                </a:ext>
              </a:extLst>
            </p:cNvPr>
            <p:cNvSpPr/>
            <p:nvPr/>
          </p:nvSpPr>
          <p:spPr>
            <a:xfrm>
              <a:off x="799560" y="1697021"/>
              <a:ext cx="895563" cy="1477383"/>
            </a:xfrm>
            <a:custGeom>
              <a:avLst/>
              <a:gdLst/>
              <a:ahLst/>
              <a:cxnLst/>
              <a:rect l="l" t="t" r="r" b="b"/>
              <a:pathLst>
                <a:path w="19473" h="32124" extrusionOk="0">
                  <a:moveTo>
                    <a:pt x="12085" y="0"/>
                  </a:moveTo>
                  <a:lnTo>
                    <a:pt x="7436" y="10"/>
                  </a:lnTo>
                  <a:lnTo>
                    <a:pt x="7369" y="67"/>
                  </a:lnTo>
                  <a:lnTo>
                    <a:pt x="7167" y="211"/>
                  </a:lnTo>
                  <a:lnTo>
                    <a:pt x="7013" y="307"/>
                  </a:lnTo>
                  <a:lnTo>
                    <a:pt x="6840" y="413"/>
                  </a:lnTo>
                  <a:lnTo>
                    <a:pt x="6629" y="538"/>
                  </a:lnTo>
                  <a:lnTo>
                    <a:pt x="6389" y="663"/>
                  </a:lnTo>
                  <a:lnTo>
                    <a:pt x="6187" y="759"/>
                  </a:lnTo>
                  <a:lnTo>
                    <a:pt x="5928" y="874"/>
                  </a:lnTo>
                  <a:lnTo>
                    <a:pt x="5640" y="999"/>
                  </a:lnTo>
                  <a:lnTo>
                    <a:pt x="5265" y="1134"/>
                  </a:lnTo>
                  <a:lnTo>
                    <a:pt x="4842" y="1258"/>
                  </a:lnTo>
                  <a:lnTo>
                    <a:pt x="4621" y="1316"/>
                  </a:lnTo>
                  <a:lnTo>
                    <a:pt x="4391" y="1364"/>
                  </a:lnTo>
                  <a:lnTo>
                    <a:pt x="4151" y="1412"/>
                  </a:lnTo>
                  <a:lnTo>
                    <a:pt x="3891" y="1460"/>
                  </a:lnTo>
                  <a:lnTo>
                    <a:pt x="3699" y="1499"/>
                  </a:lnTo>
                  <a:lnTo>
                    <a:pt x="3517" y="1547"/>
                  </a:lnTo>
                  <a:lnTo>
                    <a:pt x="3334" y="1604"/>
                  </a:lnTo>
                  <a:lnTo>
                    <a:pt x="3152" y="1672"/>
                  </a:lnTo>
                  <a:lnTo>
                    <a:pt x="2988" y="1748"/>
                  </a:lnTo>
                  <a:lnTo>
                    <a:pt x="2815" y="1844"/>
                  </a:lnTo>
                  <a:lnTo>
                    <a:pt x="2652" y="1941"/>
                  </a:lnTo>
                  <a:lnTo>
                    <a:pt x="2498" y="2056"/>
                  </a:lnTo>
                  <a:lnTo>
                    <a:pt x="2354" y="2181"/>
                  </a:lnTo>
                  <a:lnTo>
                    <a:pt x="2201" y="2306"/>
                  </a:lnTo>
                  <a:lnTo>
                    <a:pt x="2066" y="2450"/>
                  </a:lnTo>
                  <a:lnTo>
                    <a:pt x="1932" y="2603"/>
                  </a:lnTo>
                  <a:lnTo>
                    <a:pt x="1807" y="2767"/>
                  </a:lnTo>
                  <a:lnTo>
                    <a:pt x="1682" y="2940"/>
                  </a:lnTo>
                  <a:lnTo>
                    <a:pt x="1557" y="3112"/>
                  </a:lnTo>
                  <a:lnTo>
                    <a:pt x="1451" y="3305"/>
                  </a:lnTo>
                  <a:lnTo>
                    <a:pt x="1346" y="3506"/>
                  </a:lnTo>
                  <a:lnTo>
                    <a:pt x="1240" y="3718"/>
                  </a:lnTo>
                  <a:lnTo>
                    <a:pt x="1144" y="3939"/>
                  </a:lnTo>
                  <a:lnTo>
                    <a:pt x="1048" y="4169"/>
                  </a:lnTo>
                  <a:lnTo>
                    <a:pt x="971" y="4409"/>
                  </a:lnTo>
                  <a:lnTo>
                    <a:pt x="885" y="4649"/>
                  </a:lnTo>
                  <a:lnTo>
                    <a:pt x="817" y="4909"/>
                  </a:lnTo>
                  <a:lnTo>
                    <a:pt x="740" y="5168"/>
                  </a:lnTo>
                  <a:lnTo>
                    <a:pt x="683" y="5447"/>
                  </a:lnTo>
                  <a:lnTo>
                    <a:pt x="625" y="5725"/>
                  </a:lnTo>
                  <a:lnTo>
                    <a:pt x="577" y="6023"/>
                  </a:lnTo>
                  <a:lnTo>
                    <a:pt x="529" y="6321"/>
                  </a:lnTo>
                  <a:lnTo>
                    <a:pt x="491" y="6628"/>
                  </a:lnTo>
                  <a:lnTo>
                    <a:pt x="452" y="6945"/>
                  </a:lnTo>
                  <a:lnTo>
                    <a:pt x="423" y="7272"/>
                  </a:lnTo>
                  <a:lnTo>
                    <a:pt x="395" y="7599"/>
                  </a:lnTo>
                  <a:lnTo>
                    <a:pt x="231" y="10250"/>
                  </a:lnTo>
                  <a:lnTo>
                    <a:pt x="155" y="11518"/>
                  </a:lnTo>
                  <a:lnTo>
                    <a:pt x="97" y="12767"/>
                  </a:lnTo>
                  <a:lnTo>
                    <a:pt x="78" y="13093"/>
                  </a:lnTo>
                  <a:lnTo>
                    <a:pt x="49" y="13843"/>
                  </a:lnTo>
                  <a:lnTo>
                    <a:pt x="30" y="14582"/>
                  </a:lnTo>
                  <a:lnTo>
                    <a:pt x="10" y="15322"/>
                  </a:lnTo>
                  <a:lnTo>
                    <a:pt x="1" y="16042"/>
                  </a:lnTo>
                  <a:lnTo>
                    <a:pt x="10" y="16763"/>
                  </a:lnTo>
                  <a:lnTo>
                    <a:pt x="30" y="17483"/>
                  </a:lnTo>
                  <a:lnTo>
                    <a:pt x="58" y="18204"/>
                  </a:lnTo>
                  <a:lnTo>
                    <a:pt x="97" y="18915"/>
                  </a:lnTo>
                  <a:lnTo>
                    <a:pt x="145" y="19510"/>
                  </a:lnTo>
                  <a:lnTo>
                    <a:pt x="193" y="20096"/>
                  </a:lnTo>
                  <a:lnTo>
                    <a:pt x="299" y="21038"/>
                  </a:lnTo>
                  <a:lnTo>
                    <a:pt x="443" y="22306"/>
                  </a:lnTo>
                  <a:lnTo>
                    <a:pt x="625" y="23795"/>
                  </a:lnTo>
                  <a:lnTo>
                    <a:pt x="837" y="25380"/>
                  </a:lnTo>
                  <a:lnTo>
                    <a:pt x="952" y="26177"/>
                  </a:lnTo>
                  <a:lnTo>
                    <a:pt x="1077" y="26955"/>
                  </a:lnTo>
                  <a:lnTo>
                    <a:pt x="1202" y="27714"/>
                  </a:lnTo>
                  <a:lnTo>
                    <a:pt x="1326" y="28425"/>
                  </a:lnTo>
                  <a:lnTo>
                    <a:pt x="1451" y="29078"/>
                  </a:lnTo>
                  <a:lnTo>
                    <a:pt x="1586" y="29664"/>
                  </a:lnTo>
                  <a:lnTo>
                    <a:pt x="1711" y="30164"/>
                  </a:lnTo>
                  <a:lnTo>
                    <a:pt x="1778" y="30375"/>
                  </a:lnTo>
                  <a:lnTo>
                    <a:pt x="1845" y="30557"/>
                  </a:lnTo>
                  <a:lnTo>
                    <a:pt x="2316" y="30778"/>
                  </a:lnTo>
                  <a:lnTo>
                    <a:pt x="2806" y="30980"/>
                  </a:lnTo>
                  <a:lnTo>
                    <a:pt x="3286" y="31172"/>
                  </a:lnTo>
                  <a:lnTo>
                    <a:pt x="3786" y="31336"/>
                  </a:lnTo>
                  <a:lnTo>
                    <a:pt x="4285" y="31489"/>
                  </a:lnTo>
                  <a:lnTo>
                    <a:pt x="4785" y="31614"/>
                  </a:lnTo>
                  <a:lnTo>
                    <a:pt x="5284" y="31739"/>
                  </a:lnTo>
                  <a:lnTo>
                    <a:pt x="5793" y="31835"/>
                  </a:lnTo>
                  <a:lnTo>
                    <a:pt x="6302" y="31922"/>
                  </a:lnTo>
                  <a:lnTo>
                    <a:pt x="6821" y="31989"/>
                  </a:lnTo>
                  <a:lnTo>
                    <a:pt x="7330" y="32046"/>
                  </a:lnTo>
                  <a:lnTo>
                    <a:pt x="7839" y="32085"/>
                  </a:lnTo>
                  <a:lnTo>
                    <a:pt x="8349" y="32114"/>
                  </a:lnTo>
                  <a:lnTo>
                    <a:pt x="8858" y="32123"/>
                  </a:lnTo>
                  <a:lnTo>
                    <a:pt x="9367" y="32123"/>
                  </a:lnTo>
                  <a:lnTo>
                    <a:pt x="9876" y="32114"/>
                  </a:lnTo>
                  <a:lnTo>
                    <a:pt x="10260" y="32085"/>
                  </a:lnTo>
                  <a:lnTo>
                    <a:pt x="10644" y="32056"/>
                  </a:lnTo>
                  <a:lnTo>
                    <a:pt x="11019" y="32027"/>
                  </a:lnTo>
                  <a:lnTo>
                    <a:pt x="11394" y="31979"/>
                  </a:lnTo>
                  <a:lnTo>
                    <a:pt x="11730" y="31941"/>
                  </a:lnTo>
                  <a:lnTo>
                    <a:pt x="12057" y="31893"/>
                  </a:lnTo>
                  <a:lnTo>
                    <a:pt x="12710" y="31777"/>
                  </a:lnTo>
                  <a:lnTo>
                    <a:pt x="13229" y="31672"/>
                  </a:lnTo>
                  <a:lnTo>
                    <a:pt x="13738" y="31547"/>
                  </a:lnTo>
                  <a:lnTo>
                    <a:pt x="14237" y="31412"/>
                  </a:lnTo>
                  <a:lnTo>
                    <a:pt x="14727" y="31268"/>
                  </a:lnTo>
                  <a:lnTo>
                    <a:pt x="15207" y="31105"/>
                  </a:lnTo>
                  <a:lnTo>
                    <a:pt x="15678" y="30932"/>
                  </a:lnTo>
                  <a:lnTo>
                    <a:pt x="16130" y="30750"/>
                  </a:lnTo>
                  <a:lnTo>
                    <a:pt x="16572" y="30557"/>
                  </a:lnTo>
                  <a:lnTo>
                    <a:pt x="16994" y="30356"/>
                  </a:lnTo>
                  <a:lnTo>
                    <a:pt x="17398" y="30144"/>
                  </a:lnTo>
                  <a:lnTo>
                    <a:pt x="17791" y="29923"/>
                  </a:lnTo>
                  <a:lnTo>
                    <a:pt x="18166" y="29693"/>
                  </a:lnTo>
                  <a:lnTo>
                    <a:pt x="18522" y="29453"/>
                  </a:lnTo>
                  <a:lnTo>
                    <a:pt x="18858" y="29203"/>
                  </a:lnTo>
                  <a:lnTo>
                    <a:pt x="19175" y="28944"/>
                  </a:lnTo>
                  <a:lnTo>
                    <a:pt x="19473" y="28684"/>
                  </a:lnTo>
                  <a:lnTo>
                    <a:pt x="19338" y="28137"/>
                  </a:lnTo>
                  <a:lnTo>
                    <a:pt x="19194" y="27551"/>
                  </a:lnTo>
                  <a:lnTo>
                    <a:pt x="19060" y="26917"/>
                  </a:lnTo>
                  <a:lnTo>
                    <a:pt x="18915" y="26254"/>
                  </a:lnTo>
                  <a:lnTo>
                    <a:pt x="18646" y="24871"/>
                  </a:lnTo>
                  <a:lnTo>
                    <a:pt x="18387" y="23458"/>
                  </a:lnTo>
                  <a:lnTo>
                    <a:pt x="18137" y="22075"/>
                  </a:lnTo>
                  <a:lnTo>
                    <a:pt x="17926" y="20778"/>
                  </a:lnTo>
                  <a:lnTo>
                    <a:pt x="17743" y="19635"/>
                  </a:lnTo>
                  <a:lnTo>
                    <a:pt x="17599" y="18703"/>
                  </a:lnTo>
                  <a:lnTo>
                    <a:pt x="17513" y="18108"/>
                  </a:lnTo>
                  <a:lnTo>
                    <a:pt x="17446" y="17522"/>
                  </a:lnTo>
                  <a:lnTo>
                    <a:pt x="17378" y="16965"/>
                  </a:lnTo>
                  <a:lnTo>
                    <a:pt x="17321" y="16427"/>
                  </a:lnTo>
                  <a:lnTo>
                    <a:pt x="17263" y="15831"/>
                  </a:lnTo>
                  <a:lnTo>
                    <a:pt x="17215" y="15245"/>
                  </a:lnTo>
                  <a:lnTo>
                    <a:pt x="17167" y="14640"/>
                  </a:lnTo>
                  <a:lnTo>
                    <a:pt x="17138" y="14054"/>
                  </a:lnTo>
                  <a:lnTo>
                    <a:pt x="17109" y="13449"/>
                  </a:lnTo>
                  <a:lnTo>
                    <a:pt x="17100" y="12863"/>
                  </a:lnTo>
                  <a:lnTo>
                    <a:pt x="17090" y="12382"/>
                  </a:lnTo>
                  <a:lnTo>
                    <a:pt x="17090" y="11921"/>
                  </a:lnTo>
                  <a:lnTo>
                    <a:pt x="17100" y="11028"/>
                  </a:lnTo>
                  <a:lnTo>
                    <a:pt x="17129" y="10202"/>
                  </a:lnTo>
                  <a:lnTo>
                    <a:pt x="17177" y="9433"/>
                  </a:lnTo>
                  <a:lnTo>
                    <a:pt x="17234" y="8713"/>
                  </a:lnTo>
                  <a:lnTo>
                    <a:pt x="17302" y="8050"/>
                  </a:lnTo>
                  <a:lnTo>
                    <a:pt x="17369" y="7435"/>
                  </a:lnTo>
                  <a:lnTo>
                    <a:pt x="17446" y="6869"/>
                  </a:lnTo>
                  <a:lnTo>
                    <a:pt x="17580" y="5869"/>
                  </a:lnTo>
                  <a:lnTo>
                    <a:pt x="17638" y="5437"/>
                  </a:lnTo>
                  <a:lnTo>
                    <a:pt x="17686" y="5043"/>
                  </a:lnTo>
                  <a:lnTo>
                    <a:pt x="17715" y="4688"/>
                  </a:lnTo>
                  <a:lnTo>
                    <a:pt x="17724" y="4371"/>
                  </a:lnTo>
                  <a:lnTo>
                    <a:pt x="17724" y="4227"/>
                  </a:lnTo>
                  <a:lnTo>
                    <a:pt x="17715" y="4092"/>
                  </a:lnTo>
                  <a:lnTo>
                    <a:pt x="17705" y="3958"/>
                  </a:lnTo>
                  <a:lnTo>
                    <a:pt x="17686" y="3843"/>
                  </a:lnTo>
                  <a:lnTo>
                    <a:pt x="17647" y="3670"/>
                  </a:lnTo>
                  <a:lnTo>
                    <a:pt x="17599" y="3506"/>
                  </a:lnTo>
                  <a:lnTo>
                    <a:pt x="17542" y="3362"/>
                  </a:lnTo>
                  <a:lnTo>
                    <a:pt x="17484" y="3218"/>
                  </a:lnTo>
                  <a:lnTo>
                    <a:pt x="17417" y="3093"/>
                  </a:lnTo>
                  <a:lnTo>
                    <a:pt x="17340" y="2968"/>
                  </a:lnTo>
                  <a:lnTo>
                    <a:pt x="17263" y="2853"/>
                  </a:lnTo>
                  <a:lnTo>
                    <a:pt x="17167" y="2747"/>
                  </a:lnTo>
                  <a:lnTo>
                    <a:pt x="17081" y="2651"/>
                  </a:lnTo>
                  <a:lnTo>
                    <a:pt x="16975" y="2565"/>
                  </a:lnTo>
                  <a:lnTo>
                    <a:pt x="16879" y="2478"/>
                  </a:lnTo>
                  <a:lnTo>
                    <a:pt x="16764" y="2402"/>
                  </a:lnTo>
                  <a:lnTo>
                    <a:pt x="16658" y="2325"/>
                  </a:lnTo>
                  <a:lnTo>
                    <a:pt x="16533" y="2258"/>
                  </a:lnTo>
                  <a:lnTo>
                    <a:pt x="16293" y="2133"/>
                  </a:lnTo>
                  <a:lnTo>
                    <a:pt x="16024" y="2027"/>
                  </a:lnTo>
                  <a:lnTo>
                    <a:pt x="15755" y="1931"/>
                  </a:lnTo>
                  <a:lnTo>
                    <a:pt x="15467" y="1844"/>
                  </a:lnTo>
                  <a:lnTo>
                    <a:pt x="15179" y="1768"/>
                  </a:lnTo>
                  <a:lnTo>
                    <a:pt x="14583" y="1595"/>
                  </a:lnTo>
                  <a:lnTo>
                    <a:pt x="14285" y="1499"/>
                  </a:lnTo>
                  <a:lnTo>
                    <a:pt x="13987" y="1403"/>
                  </a:lnTo>
                  <a:lnTo>
                    <a:pt x="13718" y="1287"/>
                  </a:lnTo>
                  <a:lnTo>
                    <a:pt x="13536" y="1210"/>
                  </a:lnTo>
                  <a:lnTo>
                    <a:pt x="13334" y="1105"/>
                  </a:lnTo>
                  <a:lnTo>
                    <a:pt x="13132" y="990"/>
                  </a:lnTo>
                  <a:lnTo>
                    <a:pt x="12940" y="865"/>
                  </a:lnTo>
                  <a:lnTo>
                    <a:pt x="12758" y="730"/>
                  </a:lnTo>
                  <a:lnTo>
                    <a:pt x="12575" y="567"/>
                  </a:lnTo>
                  <a:lnTo>
                    <a:pt x="12402" y="404"/>
                  </a:lnTo>
                  <a:lnTo>
                    <a:pt x="12239" y="211"/>
                  </a:lnTo>
                  <a:lnTo>
                    <a:pt x="1208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350;p22">
              <a:extLst>
                <a:ext uri="{FF2B5EF4-FFF2-40B4-BE49-F238E27FC236}">
                  <a16:creationId xmlns:a16="http://schemas.microsoft.com/office/drawing/2014/main" id="{9737D75D-AA25-47A6-BC4C-7FF8ACC917C7}"/>
                </a:ext>
              </a:extLst>
            </p:cNvPr>
            <p:cNvSpPr/>
            <p:nvPr/>
          </p:nvSpPr>
          <p:spPr>
            <a:xfrm>
              <a:off x="1168917" y="1915709"/>
              <a:ext cx="225351" cy="1013942"/>
            </a:xfrm>
            <a:custGeom>
              <a:avLst/>
              <a:gdLst/>
              <a:ahLst/>
              <a:cxnLst/>
              <a:rect l="l" t="t" r="r" b="b"/>
              <a:pathLst>
                <a:path w="4900" h="22047" extrusionOk="0">
                  <a:moveTo>
                    <a:pt x="2652" y="0"/>
                  </a:moveTo>
                  <a:lnTo>
                    <a:pt x="1672" y="39"/>
                  </a:lnTo>
                  <a:lnTo>
                    <a:pt x="1538" y="1364"/>
                  </a:lnTo>
                  <a:lnTo>
                    <a:pt x="1480" y="1931"/>
                  </a:lnTo>
                  <a:lnTo>
                    <a:pt x="1355" y="3209"/>
                  </a:lnTo>
                  <a:lnTo>
                    <a:pt x="1297" y="3775"/>
                  </a:lnTo>
                  <a:lnTo>
                    <a:pt x="1173" y="5053"/>
                  </a:lnTo>
                  <a:lnTo>
                    <a:pt x="1115" y="5620"/>
                  </a:lnTo>
                  <a:lnTo>
                    <a:pt x="990" y="6897"/>
                  </a:lnTo>
                  <a:lnTo>
                    <a:pt x="932" y="7464"/>
                  </a:lnTo>
                  <a:lnTo>
                    <a:pt x="808" y="8751"/>
                  </a:lnTo>
                  <a:lnTo>
                    <a:pt x="750" y="9318"/>
                  </a:lnTo>
                  <a:lnTo>
                    <a:pt x="615" y="10596"/>
                  </a:lnTo>
                  <a:lnTo>
                    <a:pt x="558" y="11163"/>
                  </a:lnTo>
                  <a:lnTo>
                    <a:pt x="433" y="12440"/>
                  </a:lnTo>
                  <a:lnTo>
                    <a:pt x="375" y="13007"/>
                  </a:lnTo>
                  <a:lnTo>
                    <a:pt x="250" y="14285"/>
                  </a:lnTo>
                  <a:lnTo>
                    <a:pt x="193" y="14851"/>
                  </a:lnTo>
                  <a:lnTo>
                    <a:pt x="68" y="16139"/>
                  </a:lnTo>
                  <a:lnTo>
                    <a:pt x="10" y="16705"/>
                  </a:lnTo>
                  <a:lnTo>
                    <a:pt x="1" y="16782"/>
                  </a:lnTo>
                  <a:lnTo>
                    <a:pt x="375" y="17493"/>
                  </a:lnTo>
                  <a:lnTo>
                    <a:pt x="548" y="17820"/>
                  </a:lnTo>
                  <a:lnTo>
                    <a:pt x="942" y="18579"/>
                  </a:lnTo>
                  <a:lnTo>
                    <a:pt x="1115" y="18915"/>
                  </a:lnTo>
                  <a:lnTo>
                    <a:pt x="1509" y="19674"/>
                  </a:lnTo>
                  <a:lnTo>
                    <a:pt x="1682" y="20010"/>
                  </a:lnTo>
                  <a:lnTo>
                    <a:pt x="2076" y="20759"/>
                  </a:lnTo>
                  <a:lnTo>
                    <a:pt x="2248" y="21095"/>
                  </a:lnTo>
                  <a:lnTo>
                    <a:pt x="2738" y="22046"/>
                  </a:lnTo>
                  <a:lnTo>
                    <a:pt x="3747" y="19597"/>
                  </a:lnTo>
                  <a:lnTo>
                    <a:pt x="4102" y="18723"/>
                  </a:lnTo>
                  <a:lnTo>
                    <a:pt x="4900" y="16792"/>
                  </a:lnTo>
                  <a:lnTo>
                    <a:pt x="4900" y="16782"/>
                  </a:lnTo>
                  <a:lnTo>
                    <a:pt x="4842" y="16331"/>
                  </a:lnTo>
                  <a:lnTo>
                    <a:pt x="4698" y="15312"/>
                  </a:lnTo>
                  <a:lnTo>
                    <a:pt x="4640" y="14861"/>
                  </a:lnTo>
                  <a:lnTo>
                    <a:pt x="4506" y="13852"/>
                  </a:lnTo>
                  <a:lnTo>
                    <a:pt x="4448" y="13401"/>
                  </a:lnTo>
                  <a:lnTo>
                    <a:pt x="4314" y="12383"/>
                  </a:lnTo>
                  <a:lnTo>
                    <a:pt x="4247" y="11931"/>
                  </a:lnTo>
                  <a:lnTo>
                    <a:pt x="4112" y="10922"/>
                  </a:lnTo>
                  <a:lnTo>
                    <a:pt x="4054" y="10471"/>
                  </a:lnTo>
                  <a:lnTo>
                    <a:pt x="3920" y="9453"/>
                  </a:lnTo>
                  <a:lnTo>
                    <a:pt x="3862" y="9001"/>
                  </a:lnTo>
                  <a:lnTo>
                    <a:pt x="3718" y="7993"/>
                  </a:lnTo>
                  <a:lnTo>
                    <a:pt x="3661" y="7541"/>
                  </a:lnTo>
                  <a:lnTo>
                    <a:pt x="3526" y="6523"/>
                  </a:lnTo>
                  <a:lnTo>
                    <a:pt x="3468" y="6071"/>
                  </a:lnTo>
                  <a:lnTo>
                    <a:pt x="3334" y="5063"/>
                  </a:lnTo>
                  <a:lnTo>
                    <a:pt x="3267" y="4611"/>
                  </a:lnTo>
                  <a:lnTo>
                    <a:pt x="3132" y="3593"/>
                  </a:lnTo>
                  <a:lnTo>
                    <a:pt x="3075" y="3151"/>
                  </a:lnTo>
                  <a:lnTo>
                    <a:pt x="2940" y="2133"/>
                  </a:lnTo>
                  <a:lnTo>
                    <a:pt x="2873" y="1681"/>
                  </a:lnTo>
                  <a:lnTo>
                    <a:pt x="2738" y="663"/>
                  </a:lnTo>
                  <a:lnTo>
                    <a:pt x="2681" y="221"/>
                  </a:lnTo>
                  <a:lnTo>
                    <a:pt x="2652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1351;p22">
              <a:extLst>
                <a:ext uri="{FF2B5EF4-FFF2-40B4-BE49-F238E27FC236}">
                  <a16:creationId xmlns:a16="http://schemas.microsoft.com/office/drawing/2014/main" id="{F3763692-53CB-4788-86C6-9D94DA603A6F}"/>
                </a:ext>
              </a:extLst>
            </p:cNvPr>
            <p:cNvSpPr/>
            <p:nvPr/>
          </p:nvSpPr>
          <p:spPr>
            <a:xfrm>
              <a:off x="799560" y="1742966"/>
              <a:ext cx="895563" cy="1431439"/>
            </a:xfrm>
            <a:custGeom>
              <a:avLst/>
              <a:gdLst/>
              <a:ahLst/>
              <a:cxnLst/>
              <a:rect l="l" t="t" r="r" b="b"/>
              <a:pathLst>
                <a:path w="19473" h="31125" extrusionOk="0">
                  <a:moveTo>
                    <a:pt x="5640" y="0"/>
                  </a:moveTo>
                  <a:lnTo>
                    <a:pt x="5265" y="135"/>
                  </a:lnTo>
                  <a:lnTo>
                    <a:pt x="4842" y="259"/>
                  </a:lnTo>
                  <a:lnTo>
                    <a:pt x="4621" y="317"/>
                  </a:lnTo>
                  <a:lnTo>
                    <a:pt x="4391" y="365"/>
                  </a:lnTo>
                  <a:lnTo>
                    <a:pt x="4151" y="413"/>
                  </a:lnTo>
                  <a:lnTo>
                    <a:pt x="3891" y="461"/>
                  </a:lnTo>
                  <a:lnTo>
                    <a:pt x="3699" y="500"/>
                  </a:lnTo>
                  <a:lnTo>
                    <a:pt x="3517" y="548"/>
                  </a:lnTo>
                  <a:lnTo>
                    <a:pt x="3334" y="605"/>
                  </a:lnTo>
                  <a:lnTo>
                    <a:pt x="3152" y="673"/>
                  </a:lnTo>
                  <a:lnTo>
                    <a:pt x="2988" y="749"/>
                  </a:lnTo>
                  <a:lnTo>
                    <a:pt x="2815" y="845"/>
                  </a:lnTo>
                  <a:lnTo>
                    <a:pt x="2652" y="942"/>
                  </a:lnTo>
                  <a:lnTo>
                    <a:pt x="2498" y="1057"/>
                  </a:lnTo>
                  <a:lnTo>
                    <a:pt x="2354" y="1182"/>
                  </a:lnTo>
                  <a:lnTo>
                    <a:pt x="2201" y="1307"/>
                  </a:lnTo>
                  <a:lnTo>
                    <a:pt x="2066" y="1451"/>
                  </a:lnTo>
                  <a:lnTo>
                    <a:pt x="1932" y="1604"/>
                  </a:lnTo>
                  <a:lnTo>
                    <a:pt x="1807" y="1768"/>
                  </a:lnTo>
                  <a:lnTo>
                    <a:pt x="1682" y="1941"/>
                  </a:lnTo>
                  <a:lnTo>
                    <a:pt x="1557" y="2113"/>
                  </a:lnTo>
                  <a:lnTo>
                    <a:pt x="1451" y="2306"/>
                  </a:lnTo>
                  <a:lnTo>
                    <a:pt x="1346" y="2507"/>
                  </a:lnTo>
                  <a:lnTo>
                    <a:pt x="1240" y="2719"/>
                  </a:lnTo>
                  <a:lnTo>
                    <a:pt x="1144" y="2940"/>
                  </a:lnTo>
                  <a:lnTo>
                    <a:pt x="1048" y="3170"/>
                  </a:lnTo>
                  <a:lnTo>
                    <a:pt x="971" y="3410"/>
                  </a:lnTo>
                  <a:lnTo>
                    <a:pt x="885" y="3650"/>
                  </a:lnTo>
                  <a:lnTo>
                    <a:pt x="817" y="3910"/>
                  </a:lnTo>
                  <a:lnTo>
                    <a:pt x="740" y="4169"/>
                  </a:lnTo>
                  <a:lnTo>
                    <a:pt x="683" y="4448"/>
                  </a:lnTo>
                  <a:lnTo>
                    <a:pt x="625" y="4726"/>
                  </a:lnTo>
                  <a:lnTo>
                    <a:pt x="577" y="5024"/>
                  </a:lnTo>
                  <a:lnTo>
                    <a:pt x="529" y="5322"/>
                  </a:lnTo>
                  <a:lnTo>
                    <a:pt x="491" y="5629"/>
                  </a:lnTo>
                  <a:lnTo>
                    <a:pt x="452" y="5946"/>
                  </a:lnTo>
                  <a:lnTo>
                    <a:pt x="423" y="6273"/>
                  </a:lnTo>
                  <a:lnTo>
                    <a:pt x="395" y="6600"/>
                  </a:lnTo>
                  <a:lnTo>
                    <a:pt x="231" y="9251"/>
                  </a:lnTo>
                  <a:lnTo>
                    <a:pt x="155" y="10519"/>
                  </a:lnTo>
                  <a:lnTo>
                    <a:pt x="97" y="11768"/>
                  </a:lnTo>
                  <a:lnTo>
                    <a:pt x="78" y="12094"/>
                  </a:lnTo>
                  <a:lnTo>
                    <a:pt x="49" y="12844"/>
                  </a:lnTo>
                  <a:lnTo>
                    <a:pt x="30" y="13583"/>
                  </a:lnTo>
                  <a:lnTo>
                    <a:pt x="10" y="14323"/>
                  </a:lnTo>
                  <a:lnTo>
                    <a:pt x="1" y="15043"/>
                  </a:lnTo>
                  <a:lnTo>
                    <a:pt x="10" y="15764"/>
                  </a:lnTo>
                  <a:lnTo>
                    <a:pt x="30" y="16484"/>
                  </a:lnTo>
                  <a:lnTo>
                    <a:pt x="58" y="17205"/>
                  </a:lnTo>
                  <a:lnTo>
                    <a:pt x="97" y="17916"/>
                  </a:lnTo>
                  <a:lnTo>
                    <a:pt x="145" y="18511"/>
                  </a:lnTo>
                  <a:lnTo>
                    <a:pt x="193" y="19097"/>
                  </a:lnTo>
                  <a:lnTo>
                    <a:pt x="299" y="20039"/>
                  </a:lnTo>
                  <a:lnTo>
                    <a:pt x="443" y="21307"/>
                  </a:lnTo>
                  <a:lnTo>
                    <a:pt x="625" y="22796"/>
                  </a:lnTo>
                  <a:lnTo>
                    <a:pt x="837" y="24381"/>
                  </a:lnTo>
                  <a:lnTo>
                    <a:pt x="952" y="25178"/>
                  </a:lnTo>
                  <a:lnTo>
                    <a:pt x="1077" y="25956"/>
                  </a:lnTo>
                  <a:lnTo>
                    <a:pt x="1202" y="26715"/>
                  </a:lnTo>
                  <a:lnTo>
                    <a:pt x="1326" y="27426"/>
                  </a:lnTo>
                  <a:lnTo>
                    <a:pt x="1451" y="28079"/>
                  </a:lnTo>
                  <a:lnTo>
                    <a:pt x="1586" y="28665"/>
                  </a:lnTo>
                  <a:lnTo>
                    <a:pt x="1711" y="29165"/>
                  </a:lnTo>
                  <a:lnTo>
                    <a:pt x="1778" y="29376"/>
                  </a:lnTo>
                  <a:lnTo>
                    <a:pt x="1845" y="29558"/>
                  </a:lnTo>
                  <a:lnTo>
                    <a:pt x="2316" y="29779"/>
                  </a:lnTo>
                  <a:lnTo>
                    <a:pt x="2806" y="29981"/>
                  </a:lnTo>
                  <a:lnTo>
                    <a:pt x="3286" y="30173"/>
                  </a:lnTo>
                  <a:lnTo>
                    <a:pt x="3786" y="30337"/>
                  </a:lnTo>
                  <a:lnTo>
                    <a:pt x="4285" y="30490"/>
                  </a:lnTo>
                  <a:lnTo>
                    <a:pt x="4785" y="30615"/>
                  </a:lnTo>
                  <a:lnTo>
                    <a:pt x="5284" y="30740"/>
                  </a:lnTo>
                  <a:lnTo>
                    <a:pt x="5793" y="30836"/>
                  </a:lnTo>
                  <a:lnTo>
                    <a:pt x="6302" y="30923"/>
                  </a:lnTo>
                  <a:lnTo>
                    <a:pt x="6821" y="30990"/>
                  </a:lnTo>
                  <a:lnTo>
                    <a:pt x="7330" y="31047"/>
                  </a:lnTo>
                  <a:lnTo>
                    <a:pt x="7839" y="31086"/>
                  </a:lnTo>
                  <a:lnTo>
                    <a:pt x="8349" y="31115"/>
                  </a:lnTo>
                  <a:lnTo>
                    <a:pt x="8858" y="31124"/>
                  </a:lnTo>
                  <a:lnTo>
                    <a:pt x="9367" y="31124"/>
                  </a:lnTo>
                  <a:lnTo>
                    <a:pt x="9876" y="31115"/>
                  </a:lnTo>
                  <a:lnTo>
                    <a:pt x="11288" y="28876"/>
                  </a:lnTo>
                  <a:lnTo>
                    <a:pt x="12710" y="30778"/>
                  </a:lnTo>
                  <a:lnTo>
                    <a:pt x="13229" y="30673"/>
                  </a:lnTo>
                  <a:lnTo>
                    <a:pt x="13738" y="30548"/>
                  </a:lnTo>
                  <a:lnTo>
                    <a:pt x="14237" y="30413"/>
                  </a:lnTo>
                  <a:lnTo>
                    <a:pt x="14727" y="30269"/>
                  </a:lnTo>
                  <a:lnTo>
                    <a:pt x="15207" y="30106"/>
                  </a:lnTo>
                  <a:lnTo>
                    <a:pt x="15678" y="29933"/>
                  </a:lnTo>
                  <a:lnTo>
                    <a:pt x="16130" y="29751"/>
                  </a:lnTo>
                  <a:lnTo>
                    <a:pt x="16572" y="29558"/>
                  </a:lnTo>
                  <a:lnTo>
                    <a:pt x="16994" y="29357"/>
                  </a:lnTo>
                  <a:lnTo>
                    <a:pt x="17398" y="29145"/>
                  </a:lnTo>
                  <a:lnTo>
                    <a:pt x="17791" y="28924"/>
                  </a:lnTo>
                  <a:lnTo>
                    <a:pt x="18166" y="28694"/>
                  </a:lnTo>
                  <a:lnTo>
                    <a:pt x="18522" y="28454"/>
                  </a:lnTo>
                  <a:lnTo>
                    <a:pt x="18858" y="28204"/>
                  </a:lnTo>
                  <a:lnTo>
                    <a:pt x="19175" y="27945"/>
                  </a:lnTo>
                  <a:lnTo>
                    <a:pt x="19473" y="27685"/>
                  </a:lnTo>
                  <a:lnTo>
                    <a:pt x="19271" y="26878"/>
                  </a:lnTo>
                  <a:lnTo>
                    <a:pt x="19069" y="25985"/>
                  </a:lnTo>
                  <a:lnTo>
                    <a:pt x="18867" y="25024"/>
                  </a:lnTo>
                  <a:lnTo>
                    <a:pt x="18675" y="24016"/>
                  </a:lnTo>
                  <a:lnTo>
                    <a:pt x="18483" y="23036"/>
                  </a:lnTo>
                  <a:lnTo>
                    <a:pt x="18214" y="21489"/>
                  </a:lnTo>
                  <a:lnTo>
                    <a:pt x="17964" y="20039"/>
                  </a:lnTo>
                  <a:lnTo>
                    <a:pt x="17753" y="18742"/>
                  </a:lnTo>
                  <a:lnTo>
                    <a:pt x="17599" y="17704"/>
                  </a:lnTo>
                  <a:lnTo>
                    <a:pt x="17513" y="17109"/>
                  </a:lnTo>
                  <a:lnTo>
                    <a:pt x="17446" y="16523"/>
                  </a:lnTo>
                  <a:lnTo>
                    <a:pt x="17378" y="15966"/>
                  </a:lnTo>
                  <a:lnTo>
                    <a:pt x="17321" y="15428"/>
                  </a:lnTo>
                  <a:lnTo>
                    <a:pt x="17263" y="14832"/>
                  </a:lnTo>
                  <a:lnTo>
                    <a:pt x="17215" y="14246"/>
                  </a:lnTo>
                  <a:lnTo>
                    <a:pt x="17167" y="13641"/>
                  </a:lnTo>
                  <a:lnTo>
                    <a:pt x="17138" y="13055"/>
                  </a:lnTo>
                  <a:lnTo>
                    <a:pt x="17109" y="12450"/>
                  </a:lnTo>
                  <a:lnTo>
                    <a:pt x="17100" y="11864"/>
                  </a:lnTo>
                  <a:lnTo>
                    <a:pt x="17090" y="11383"/>
                  </a:lnTo>
                  <a:lnTo>
                    <a:pt x="17090" y="10922"/>
                  </a:lnTo>
                  <a:lnTo>
                    <a:pt x="17100" y="10029"/>
                  </a:lnTo>
                  <a:lnTo>
                    <a:pt x="17129" y="9203"/>
                  </a:lnTo>
                  <a:lnTo>
                    <a:pt x="17177" y="8434"/>
                  </a:lnTo>
                  <a:lnTo>
                    <a:pt x="17234" y="7714"/>
                  </a:lnTo>
                  <a:lnTo>
                    <a:pt x="17302" y="7051"/>
                  </a:lnTo>
                  <a:lnTo>
                    <a:pt x="17369" y="6436"/>
                  </a:lnTo>
                  <a:lnTo>
                    <a:pt x="17446" y="5870"/>
                  </a:lnTo>
                  <a:lnTo>
                    <a:pt x="17580" y="4870"/>
                  </a:lnTo>
                  <a:lnTo>
                    <a:pt x="17638" y="4438"/>
                  </a:lnTo>
                  <a:lnTo>
                    <a:pt x="17686" y="4044"/>
                  </a:lnTo>
                  <a:lnTo>
                    <a:pt x="17715" y="3689"/>
                  </a:lnTo>
                  <a:lnTo>
                    <a:pt x="17724" y="3372"/>
                  </a:lnTo>
                  <a:lnTo>
                    <a:pt x="17724" y="3228"/>
                  </a:lnTo>
                  <a:lnTo>
                    <a:pt x="17715" y="3093"/>
                  </a:lnTo>
                  <a:lnTo>
                    <a:pt x="17705" y="2959"/>
                  </a:lnTo>
                  <a:lnTo>
                    <a:pt x="17686" y="2844"/>
                  </a:lnTo>
                  <a:lnTo>
                    <a:pt x="17647" y="2671"/>
                  </a:lnTo>
                  <a:lnTo>
                    <a:pt x="17599" y="2507"/>
                  </a:lnTo>
                  <a:lnTo>
                    <a:pt x="17542" y="2363"/>
                  </a:lnTo>
                  <a:lnTo>
                    <a:pt x="17484" y="2219"/>
                  </a:lnTo>
                  <a:lnTo>
                    <a:pt x="17417" y="2094"/>
                  </a:lnTo>
                  <a:lnTo>
                    <a:pt x="17340" y="1969"/>
                  </a:lnTo>
                  <a:lnTo>
                    <a:pt x="17263" y="1854"/>
                  </a:lnTo>
                  <a:lnTo>
                    <a:pt x="17167" y="1748"/>
                  </a:lnTo>
                  <a:lnTo>
                    <a:pt x="17081" y="1652"/>
                  </a:lnTo>
                  <a:lnTo>
                    <a:pt x="16975" y="1566"/>
                  </a:lnTo>
                  <a:lnTo>
                    <a:pt x="16879" y="1479"/>
                  </a:lnTo>
                  <a:lnTo>
                    <a:pt x="16764" y="1403"/>
                  </a:lnTo>
                  <a:lnTo>
                    <a:pt x="16658" y="1326"/>
                  </a:lnTo>
                  <a:lnTo>
                    <a:pt x="16533" y="1259"/>
                  </a:lnTo>
                  <a:lnTo>
                    <a:pt x="16293" y="1134"/>
                  </a:lnTo>
                  <a:lnTo>
                    <a:pt x="16024" y="1028"/>
                  </a:lnTo>
                  <a:lnTo>
                    <a:pt x="15755" y="932"/>
                  </a:lnTo>
                  <a:lnTo>
                    <a:pt x="15467" y="845"/>
                  </a:lnTo>
                  <a:lnTo>
                    <a:pt x="15179" y="769"/>
                  </a:lnTo>
                  <a:lnTo>
                    <a:pt x="14583" y="596"/>
                  </a:lnTo>
                  <a:lnTo>
                    <a:pt x="14285" y="500"/>
                  </a:lnTo>
                  <a:lnTo>
                    <a:pt x="13987" y="404"/>
                  </a:lnTo>
                  <a:lnTo>
                    <a:pt x="13911" y="442"/>
                  </a:lnTo>
                  <a:lnTo>
                    <a:pt x="10462" y="15706"/>
                  </a:lnTo>
                  <a:lnTo>
                    <a:pt x="5726" y="19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52;p22">
              <a:extLst>
                <a:ext uri="{FF2B5EF4-FFF2-40B4-BE49-F238E27FC236}">
                  <a16:creationId xmlns:a16="http://schemas.microsoft.com/office/drawing/2014/main" id="{AA7C92F9-E0F4-4C7E-A879-8047458A9782}"/>
                </a:ext>
              </a:extLst>
            </p:cNvPr>
            <p:cNvSpPr/>
            <p:nvPr/>
          </p:nvSpPr>
          <p:spPr>
            <a:xfrm>
              <a:off x="1469333" y="2753810"/>
              <a:ext cx="189157" cy="93682"/>
            </a:xfrm>
            <a:custGeom>
              <a:avLst/>
              <a:gdLst/>
              <a:ahLst/>
              <a:cxnLst/>
              <a:rect l="l" t="t" r="r" b="b"/>
              <a:pathLst>
                <a:path w="4113" h="2037" extrusionOk="0">
                  <a:moveTo>
                    <a:pt x="222" y="0"/>
                  </a:moveTo>
                  <a:lnTo>
                    <a:pt x="1" y="807"/>
                  </a:lnTo>
                  <a:lnTo>
                    <a:pt x="510" y="999"/>
                  </a:lnTo>
                  <a:lnTo>
                    <a:pt x="1038" y="1191"/>
                  </a:lnTo>
                  <a:lnTo>
                    <a:pt x="1586" y="1364"/>
                  </a:lnTo>
                  <a:lnTo>
                    <a:pt x="2124" y="1528"/>
                  </a:lnTo>
                  <a:lnTo>
                    <a:pt x="2662" y="1672"/>
                  </a:lnTo>
                  <a:lnTo>
                    <a:pt x="3180" y="1806"/>
                  </a:lnTo>
                  <a:lnTo>
                    <a:pt x="3661" y="1931"/>
                  </a:lnTo>
                  <a:lnTo>
                    <a:pt x="4112" y="2037"/>
                  </a:lnTo>
                  <a:lnTo>
                    <a:pt x="3920" y="1057"/>
                  </a:lnTo>
                  <a:lnTo>
                    <a:pt x="3277" y="894"/>
                  </a:lnTo>
                  <a:lnTo>
                    <a:pt x="2623" y="711"/>
                  </a:lnTo>
                  <a:lnTo>
                    <a:pt x="1999" y="538"/>
                  </a:lnTo>
                  <a:lnTo>
                    <a:pt x="1432" y="375"/>
                  </a:lnTo>
                  <a:lnTo>
                    <a:pt x="558" y="10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53;p22">
              <a:extLst>
                <a:ext uri="{FF2B5EF4-FFF2-40B4-BE49-F238E27FC236}">
                  <a16:creationId xmlns:a16="http://schemas.microsoft.com/office/drawing/2014/main" id="{4116DD0C-184C-4037-B5B3-D77052B3CD3D}"/>
                </a:ext>
              </a:extLst>
            </p:cNvPr>
            <p:cNvSpPr/>
            <p:nvPr/>
          </p:nvSpPr>
          <p:spPr>
            <a:xfrm>
              <a:off x="866707" y="2791339"/>
              <a:ext cx="244805" cy="158206"/>
            </a:xfrm>
            <a:custGeom>
              <a:avLst/>
              <a:gdLst/>
              <a:ahLst/>
              <a:cxnLst/>
              <a:rect l="l" t="t" r="r" b="b"/>
              <a:pathLst>
                <a:path w="5323" h="3440" extrusionOk="0">
                  <a:moveTo>
                    <a:pt x="4929" y="1"/>
                  </a:moveTo>
                  <a:lnTo>
                    <a:pt x="4372" y="327"/>
                  </a:lnTo>
                  <a:lnTo>
                    <a:pt x="3776" y="673"/>
                  </a:lnTo>
                  <a:lnTo>
                    <a:pt x="3046" y="1086"/>
                  </a:lnTo>
                  <a:lnTo>
                    <a:pt x="2239" y="1528"/>
                  </a:lnTo>
                  <a:lnTo>
                    <a:pt x="1423" y="1960"/>
                  </a:lnTo>
                  <a:lnTo>
                    <a:pt x="1029" y="2152"/>
                  </a:lnTo>
                  <a:lnTo>
                    <a:pt x="654" y="2335"/>
                  </a:lnTo>
                  <a:lnTo>
                    <a:pt x="308" y="2489"/>
                  </a:lnTo>
                  <a:lnTo>
                    <a:pt x="1" y="2614"/>
                  </a:lnTo>
                  <a:lnTo>
                    <a:pt x="472" y="3440"/>
                  </a:lnTo>
                  <a:lnTo>
                    <a:pt x="962" y="3209"/>
                  </a:lnTo>
                  <a:lnTo>
                    <a:pt x="1500" y="2940"/>
                  </a:lnTo>
                  <a:lnTo>
                    <a:pt x="2182" y="2594"/>
                  </a:lnTo>
                  <a:lnTo>
                    <a:pt x="2950" y="2191"/>
                  </a:lnTo>
                  <a:lnTo>
                    <a:pt x="3344" y="1970"/>
                  </a:lnTo>
                  <a:lnTo>
                    <a:pt x="3757" y="1730"/>
                  </a:lnTo>
                  <a:lnTo>
                    <a:pt x="4160" y="1490"/>
                  </a:lnTo>
                  <a:lnTo>
                    <a:pt x="4564" y="1240"/>
                  </a:lnTo>
                  <a:lnTo>
                    <a:pt x="4948" y="990"/>
                  </a:lnTo>
                  <a:lnTo>
                    <a:pt x="5323" y="731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354;p22">
              <a:extLst>
                <a:ext uri="{FF2B5EF4-FFF2-40B4-BE49-F238E27FC236}">
                  <a16:creationId xmlns:a16="http://schemas.microsoft.com/office/drawing/2014/main" id="{8A1B5F86-8277-4954-9A95-E83AC0B7FAD2}"/>
                </a:ext>
              </a:extLst>
            </p:cNvPr>
            <p:cNvSpPr/>
            <p:nvPr/>
          </p:nvSpPr>
          <p:spPr>
            <a:xfrm>
              <a:off x="1280676" y="1755751"/>
              <a:ext cx="254969" cy="709580"/>
            </a:xfrm>
            <a:custGeom>
              <a:avLst/>
              <a:gdLst/>
              <a:ahLst/>
              <a:cxnLst/>
              <a:rect l="l" t="t" r="r" b="b"/>
              <a:pathLst>
                <a:path w="5544" h="15429" extrusionOk="0">
                  <a:moveTo>
                    <a:pt x="4160" y="1"/>
                  </a:moveTo>
                  <a:lnTo>
                    <a:pt x="4016" y="10"/>
                  </a:lnTo>
                  <a:lnTo>
                    <a:pt x="3872" y="30"/>
                  </a:lnTo>
                  <a:lnTo>
                    <a:pt x="3757" y="49"/>
                  </a:lnTo>
                  <a:lnTo>
                    <a:pt x="3651" y="78"/>
                  </a:lnTo>
                  <a:lnTo>
                    <a:pt x="3507" y="135"/>
                  </a:lnTo>
                  <a:lnTo>
                    <a:pt x="3450" y="164"/>
                  </a:lnTo>
                  <a:lnTo>
                    <a:pt x="1" y="15428"/>
                  </a:lnTo>
                  <a:lnTo>
                    <a:pt x="2873" y="13315"/>
                  </a:lnTo>
                  <a:lnTo>
                    <a:pt x="4199" y="7494"/>
                  </a:lnTo>
                  <a:lnTo>
                    <a:pt x="3017" y="6783"/>
                  </a:lnTo>
                  <a:lnTo>
                    <a:pt x="4766" y="5745"/>
                  </a:lnTo>
                  <a:lnTo>
                    <a:pt x="5544" y="740"/>
                  </a:lnTo>
                  <a:lnTo>
                    <a:pt x="5457" y="635"/>
                  </a:lnTo>
                  <a:lnTo>
                    <a:pt x="5371" y="539"/>
                  </a:lnTo>
                  <a:lnTo>
                    <a:pt x="5284" y="452"/>
                  </a:lnTo>
                  <a:lnTo>
                    <a:pt x="5198" y="375"/>
                  </a:lnTo>
                  <a:lnTo>
                    <a:pt x="5102" y="298"/>
                  </a:lnTo>
                  <a:lnTo>
                    <a:pt x="5015" y="241"/>
                  </a:lnTo>
                  <a:lnTo>
                    <a:pt x="4929" y="183"/>
                  </a:lnTo>
                  <a:lnTo>
                    <a:pt x="4842" y="145"/>
                  </a:lnTo>
                  <a:lnTo>
                    <a:pt x="4746" y="106"/>
                  </a:lnTo>
                  <a:lnTo>
                    <a:pt x="4660" y="78"/>
                  </a:lnTo>
                  <a:lnTo>
                    <a:pt x="4487" y="30"/>
                  </a:lnTo>
                  <a:lnTo>
                    <a:pt x="4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355;p22">
              <a:extLst>
                <a:ext uri="{FF2B5EF4-FFF2-40B4-BE49-F238E27FC236}">
                  <a16:creationId xmlns:a16="http://schemas.microsoft.com/office/drawing/2014/main" id="{F7D3CFEE-D651-4AE0-8751-B1C986201F2C}"/>
                </a:ext>
              </a:extLst>
            </p:cNvPr>
            <p:cNvSpPr/>
            <p:nvPr/>
          </p:nvSpPr>
          <p:spPr>
            <a:xfrm>
              <a:off x="994839" y="1730594"/>
              <a:ext cx="285874" cy="734736"/>
            </a:xfrm>
            <a:custGeom>
              <a:avLst/>
              <a:gdLst/>
              <a:ahLst/>
              <a:cxnLst/>
              <a:rect l="l" t="t" r="r" b="b"/>
              <a:pathLst>
                <a:path w="6216" h="15976" extrusionOk="0">
                  <a:moveTo>
                    <a:pt x="1250" y="0"/>
                  </a:moveTo>
                  <a:lnTo>
                    <a:pt x="1077" y="10"/>
                  </a:lnTo>
                  <a:lnTo>
                    <a:pt x="981" y="19"/>
                  </a:lnTo>
                  <a:lnTo>
                    <a:pt x="894" y="39"/>
                  </a:lnTo>
                  <a:lnTo>
                    <a:pt x="808" y="58"/>
                  </a:lnTo>
                  <a:lnTo>
                    <a:pt x="712" y="87"/>
                  </a:lnTo>
                  <a:lnTo>
                    <a:pt x="625" y="125"/>
                  </a:lnTo>
                  <a:lnTo>
                    <a:pt x="529" y="173"/>
                  </a:lnTo>
                  <a:lnTo>
                    <a:pt x="443" y="231"/>
                  </a:lnTo>
                  <a:lnTo>
                    <a:pt x="347" y="298"/>
                  </a:lnTo>
                  <a:lnTo>
                    <a:pt x="260" y="375"/>
                  </a:lnTo>
                  <a:lnTo>
                    <a:pt x="174" y="461"/>
                  </a:lnTo>
                  <a:lnTo>
                    <a:pt x="87" y="557"/>
                  </a:lnTo>
                  <a:lnTo>
                    <a:pt x="1" y="663"/>
                  </a:lnTo>
                  <a:lnTo>
                    <a:pt x="1096" y="6311"/>
                  </a:lnTo>
                  <a:lnTo>
                    <a:pt x="2844" y="7349"/>
                  </a:lnTo>
                  <a:lnTo>
                    <a:pt x="1663" y="8060"/>
                  </a:lnTo>
                  <a:lnTo>
                    <a:pt x="3017" y="13872"/>
                  </a:lnTo>
                  <a:lnTo>
                    <a:pt x="6216" y="15975"/>
                  </a:lnTo>
                  <a:lnTo>
                    <a:pt x="2162" y="260"/>
                  </a:lnTo>
                  <a:lnTo>
                    <a:pt x="2105" y="231"/>
                  </a:lnTo>
                  <a:lnTo>
                    <a:pt x="1951" y="154"/>
                  </a:lnTo>
                  <a:lnTo>
                    <a:pt x="1836" y="115"/>
                  </a:lnTo>
                  <a:lnTo>
                    <a:pt x="1711" y="67"/>
                  </a:lnTo>
                  <a:lnTo>
                    <a:pt x="1567" y="39"/>
                  </a:lnTo>
                  <a:lnTo>
                    <a:pt x="1413" y="1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356;p22">
              <a:extLst>
                <a:ext uri="{FF2B5EF4-FFF2-40B4-BE49-F238E27FC236}">
                  <a16:creationId xmlns:a16="http://schemas.microsoft.com/office/drawing/2014/main" id="{7EC1D80D-C2D1-412C-A9CA-85919BD7A01B}"/>
                </a:ext>
              </a:extLst>
            </p:cNvPr>
            <p:cNvSpPr/>
            <p:nvPr/>
          </p:nvSpPr>
          <p:spPr>
            <a:xfrm>
              <a:off x="1293507" y="2982203"/>
              <a:ext cx="32285" cy="32285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08" y="1"/>
                  </a:moveTo>
                  <a:lnTo>
                    <a:pt x="241" y="20"/>
                  </a:lnTo>
                  <a:lnTo>
                    <a:pt x="183" y="49"/>
                  </a:lnTo>
                  <a:lnTo>
                    <a:pt x="125" y="87"/>
                  </a:lnTo>
                  <a:lnTo>
                    <a:pt x="77" y="135"/>
                  </a:lnTo>
                  <a:lnTo>
                    <a:pt x="39" y="193"/>
                  </a:lnTo>
                  <a:lnTo>
                    <a:pt x="10" y="250"/>
                  </a:lnTo>
                  <a:lnTo>
                    <a:pt x="1" y="318"/>
                  </a:lnTo>
                  <a:lnTo>
                    <a:pt x="1" y="394"/>
                  </a:lnTo>
                  <a:lnTo>
                    <a:pt x="20" y="462"/>
                  </a:lnTo>
                  <a:lnTo>
                    <a:pt x="49" y="519"/>
                  </a:lnTo>
                  <a:lnTo>
                    <a:pt x="87" y="577"/>
                  </a:lnTo>
                  <a:lnTo>
                    <a:pt x="135" y="625"/>
                  </a:lnTo>
                  <a:lnTo>
                    <a:pt x="183" y="663"/>
                  </a:lnTo>
                  <a:lnTo>
                    <a:pt x="250" y="692"/>
                  </a:lnTo>
                  <a:lnTo>
                    <a:pt x="318" y="702"/>
                  </a:lnTo>
                  <a:lnTo>
                    <a:pt x="394" y="702"/>
                  </a:lnTo>
                  <a:lnTo>
                    <a:pt x="462" y="683"/>
                  </a:lnTo>
                  <a:lnTo>
                    <a:pt x="519" y="654"/>
                  </a:lnTo>
                  <a:lnTo>
                    <a:pt x="577" y="615"/>
                  </a:lnTo>
                  <a:lnTo>
                    <a:pt x="625" y="567"/>
                  </a:lnTo>
                  <a:lnTo>
                    <a:pt x="663" y="510"/>
                  </a:lnTo>
                  <a:lnTo>
                    <a:pt x="683" y="452"/>
                  </a:lnTo>
                  <a:lnTo>
                    <a:pt x="702" y="385"/>
                  </a:lnTo>
                  <a:lnTo>
                    <a:pt x="702" y="308"/>
                  </a:lnTo>
                  <a:lnTo>
                    <a:pt x="683" y="241"/>
                  </a:lnTo>
                  <a:lnTo>
                    <a:pt x="654" y="183"/>
                  </a:lnTo>
                  <a:lnTo>
                    <a:pt x="615" y="125"/>
                  </a:lnTo>
                  <a:lnTo>
                    <a:pt x="567" y="77"/>
                  </a:lnTo>
                  <a:lnTo>
                    <a:pt x="510" y="39"/>
                  </a:lnTo>
                  <a:lnTo>
                    <a:pt x="452" y="20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357;p22">
              <a:extLst>
                <a:ext uri="{FF2B5EF4-FFF2-40B4-BE49-F238E27FC236}">
                  <a16:creationId xmlns:a16="http://schemas.microsoft.com/office/drawing/2014/main" id="{128D3731-0F5C-4C01-9B17-2FEEC6DDE960}"/>
                </a:ext>
              </a:extLst>
            </p:cNvPr>
            <p:cNvSpPr/>
            <p:nvPr/>
          </p:nvSpPr>
          <p:spPr>
            <a:xfrm>
              <a:off x="1286885" y="2862902"/>
              <a:ext cx="31871" cy="32331"/>
            </a:xfrm>
            <a:custGeom>
              <a:avLst/>
              <a:gdLst/>
              <a:ahLst/>
              <a:cxnLst/>
              <a:rect l="l" t="t" r="r" b="b"/>
              <a:pathLst>
                <a:path w="693" h="703" extrusionOk="0">
                  <a:moveTo>
                    <a:pt x="308" y="1"/>
                  </a:moveTo>
                  <a:lnTo>
                    <a:pt x="241" y="20"/>
                  </a:lnTo>
                  <a:lnTo>
                    <a:pt x="173" y="39"/>
                  </a:lnTo>
                  <a:lnTo>
                    <a:pt x="116" y="78"/>
                  </a:lnTo>
                  <a:lnTo>
                    <a:pt x="68" y="126"/>
                  </a:lnTo>
                  <a:lnTo>
                    <a:pt x="39" y="183"/>
                  </a:lnTo>
                  <a:lnTo>
                    <a:pt x="10" y="251"/>
                  </a:lnTo>
                  <a:lnTo>
                    <a:pt x="0" y="318"/>
                  </a:lnTo>
                  <a:lnTo>
                    <a:pt x="0" y="395"/>
                  </a:lnTo>
                  <a:lnTo>
                    <a:pt x="10" y="462"/>
                  </a:lnTo>
                  <a:lnTo>
                    <a:pt x="39" y="520"/>
                  </a:lnTo>
                  <a:lnTo>
                    <a:pt x="77" y="577"/>
                  </a:lnTo>
                  <a:lnTo>
                    <a:pt x="125" y="625"/>
                  </a:lnTo>
                  <a:lnTo>
                    <a:pt x="183" y="664"/>
                  </a:lnTo>
                  <a:lnTo>
                    <a:pt x="250" y="683"/>
                  </a:lnTo>
                  <a:lnTo>
                    <a:pt x="317" y="702"/>
                  </a:lnTo>
                  <a:lnTo>
                    <a:pt x="385" y="702"/>
                  </a:lnTo>
                  <a:lnTo>
                    <a:pt x="452" y="683"/>
                  </a:lnTo>
                  <a:lnTo>
                    <a:pt x="519" y="654"/>
                  </a:lnTo>
                  <a:lnTo>
                    <a:pt x="567" y="616"/>
                  </a:lnTo>
                  <a:lnTo>
                    <a:pt x="615" y="568"/>
                  </a:lnTo>
                  <a:lnTo>
                    <a:pt x="654" y="510"/>
                  </a:lnTo>
                  <a:lnTo>
                    <a:pt x="682" y="452"/>
                  </a:lnTo>
                  <a:lnTo>
                    <a:pt x="692" y="376"/>
                  </a:lnTo>
                  <a:lnTo>
                    <a:pt x="692" y="308"/>
                  </a:lnTo>
                  <a:lnTo>
                    <a:pt x="682" y="241"/>
                  </a:lnTo>
                  <a:lnTo>
                    <a:pt x="654" y="183"/>
                  </a:lnTo>
                  <a:lnTo>
                    <a:pt x="615" y="126"/>
                  </a:lnTo>
                  <a:lnTo>
                    <a:pt x="567" y="78"/>
                  </a:lnTo>
                  <a:lnTo>
                    <a:pt x="510" y="39"/>
                  </a:lnTo>
                  <a:lnTo>
                    <a:pt x="442" y="10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58;p22">
              <a:extLst>
                <a:ext uri="{FF2B5EF4-FFF2-40B4-BE49-F238E27FC236}">
                  <a16:creationId xmlns:a16="http://schemas.microsoft.com/office/drawing/2014/main" id="{4192FFF7-AAF1-428F-B8CF-38BFFAEC868B}"/>
                </a:ext>
              </a:extLst>
            </p:cNvPr>
            <p:cNvSpPr/>
            <p:nvPr/>
          </p:nvSpPr>
          <p:spPr>
            <a:xfrm>
              <a:off x="1279802" y="2743646"/>
              <a:ext cx="32285" cy="31825"/>
            </a:xfrm>
            <a:custGeom>
              <a:avLst/>
              <a:gdLst/>
              <a:ahLst/>
              <a:cxnLst/>
              <a:rect l="l" t="t" r="r" b="b"/>
              <a:pathLst>
                <a:path w="702" h="692" extrusionOk="0">
                  <a:moveTo>
                    <a:pt x="308" y="0"/>
                  </a:moveTo>
                  <a:lnTo>
                    <a:pt x="241" y="10"/>
                  </a:lnTo>
                  <a:lnTo>
                    <a:pt x="183" y="39"/>
                  </a:lnTo>
                  <a:lnTo>
                    <a:pt x="126" y="77"/>
                  </a:lnTo>
                  <a:lnTo>
                    <a:pt x="78" y="125"/>
                  </a:lnTo>
                  <a:lnTo>
                    <a:pt x="39" y="183"/>
                  </a:lnTo>
                  <a:lnTo>
                    <a:pt x="10" y="250"/>
                  </a:lnTo>
                  <a:lnTo>
                    <a:pt x="1" y="317"/>
                  </a:lnTo>
                  <a:lnTo>
                    <a:pt x="1" y="384"/>
                  </a:lnTo>
                  <a:lnTo>
                    <a:pt x="20" y="452"/>
                  </a:lnTo>
                  <a:lnTo>
                    <a:pt x="49" y="519"/>
                  </a:lnTo>
                  <a:lnTo>
                    <a:pt x="87" y="577"/>
                  </a:lnTo>
                  <a:lnTo>
                    <a:pt x="135" y="625"/>
                  </a:lnTo>
                  <a:lnTo>
                    <a:pt x="183" y="653"/>
                  </a:lnTo>
                  <a:lnTo>
                    <a:pt x="251" y="682"/>
                  </a:lnTo>
                  <a:lnTo>
                    <a:pt x="318" y="692"/>
                  </a:lnTo>
                  <a:lnTo>
                    <a:pt x="395" y="692"/>
                  </a:lnTo>
                  <a:lnTo>
                    <a:pt x="462" y="682"/>
                  </a:lnTo>
                  <a:lnTo>
                    <a:pt x="519" y="653"/>
                  </a:lnTo>
                  <a:lnTo>
                    <a:pt x="577" y="615"/>
                  </a:lnTo>
                  <a:lnTo>
                    <a:pt x="625" y="567"/>
                  </a:lnTo>
                  <a:lnTo>
                    <a:pt x="664" y="509"/>
                  </a:lnTo>
                  <a:lnTo>
                    <a:pt x="683" y="442"/>
                  </a:lnTo>
                  <a:lnTo>
                    <a:pt x="702" y="375"/>
                  </a:lnTo>
                  <a:lnTo>
                    <a:pt x="702" y="308"/>
                  </a:lnTo>
                  <a:lnTo>
                    <a:pt x="683" y="240"/>
                  </a:lnTo>
                  <a:lnTo>
                    <a:pt x="654" y="173"/>
                  </a:lnTo>
                  <a:lnTo>
                    <a:pt x="616" y="125"/>
                  </a:lnTo>
                  <a:lnTo>
                    <a:pt x="568" y="77"/>
                  </a:lnTo>
                  <a:lnTo>
                    <a:pt x="510" y="39"/>
                  </a:lnTo>
                  <a:lnTo>
                    <a:pt x="452" y="10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59;p22">
              <a:extLst>
                <a:ext uri="{FF2B5EF4-FFF2-40B4-BE49-F238E27FC236}">
                  <a16:creationId xmlns:a16="http://schemas.microsoft.com/office/drawing/2014/main" id="{2A84401A-5E7B-4D36-8820-E5FBF37F5D82}"/>
                </a:ext>
              </a:extLst>
            </p:cNvPr>
            <p:cNvSpPr/>
            <p:nvPr/>
          </p:nvSpPr>
          <p:spPr>
            <a:xfrm>
              <a:off x="1273179" y="2624345"/>
              <a:ext cx="31871" cy="31871"/>
            </a:xfrm>
            <a:custGeom>
              <a:avLst/>
              <a:gdLst/>
              <a:ahLst/>
              <a:cxnLst/>
              <a:rect l="l" t="t" r="r" b="b"/>
              <a:pathLst>
                <a:path w="693" h="693" extrusionOk="0">
                  <a:moveTo>
                    <a:pt x="308" y="1"/>
                  </a:moveTo>
                  <a:lnTo>
                    <a:pt x="241" y="10"/>
                  </a:lnTo>
                  <a:lnTo>
                    <a:pt x="174" y="39"/>
                  </a:lnTo>
                  <a:lnTo>
                    <a:pt x="116" y="77"/>
                  </a:lnTo>
                  <a:lnTo>
                    <a:pt x="78" y="125"/>
                  </a:lnTo>
                  <a:lnTo>
                    <a:pt x="39" y="183"/>
                  </a:lnTo>
                  <a:lnTo>
                    <a:pt x="10" y="250"/>
                  </a:lnTo>
                  <a:lnTo>
                    <a:pt x="1" y="318"/>
                  </a:lnTo>
                  <a:lnTo>
                    <a:pt x="1" y="385"/>
                  </a:lnTo>
                  <a:lnTo>
                    <a:pt x="10" y="452"/>
                  </a:lnTo>
                  <a:lnTo>
                    <a:pt x="39" y="519"/>
                  </a:lnTo>
                  <a:lnTo>
                    <a:pt x="78" y="567"/>
                  </a:lnTo>
                  <a:lnTo>
                    <a:pt x="126" y="615"/>
                  </a:lnTo>
                  <a:lnTo>
                    <a:pt x="183" y="654"/>
                  </a:lnTo>
                  <a:lnTo>
                    <a:pt x="250" y="683"/>
                  </a:lnTo>
                  <a:lnTo>
                    <a:pt x="318" y="692"/>
                  </a:lnTo>
                  <a:lnTo>
                    <a:pt x="385" y="692"/>
                  </a:lnTo>
                  <a:lnTo>
                    <a:pt x="452" y="683"/>
                  </a:lnTo>
                  <a:lnTo>
                    <a:pt x="519" y="654"/>
                  </a:lnTo>
                  <a:lnTo>
                    <a:pt x="577" y="615"/>
                  </a:lnTo>
                  <a:lnTo>
                    <a:pt x="615" y="567"/>
                  </a:lnTo>
                  <a:lnTo>
                    <a:pt x="654" y="510"/>
                  </a:lnTo>
                  <a:lnTo>
                    <a:pt x="683" y="442"/>
                  </a:lnTo>
                  <a:lnTo>
                    <a:pt x="692" y="375"/>
                  </a:lnTo>
                  <a:lnTo>
                    <a:pt x="692" y="308"/>
                  </a:lnTo>
                  <a:lnTo>
                    <a:pt x="683" y="241"/>
                  </a:lnTo>
                  <a:lnTo>
                    <a:pt x="654" y="173"/>
                  </a:lnTo>
                  <a:lnTo>
                    <a:pt x="615" y="116"/>
                  </a:lnTo>
                  <a:lnTo>
                    <a:pt x="567" y="68"/>
                  </a:lnTo>
                  <a:lnTo>
                    <a:pt x="510" y="39"/>
                  </a:lnTo>
                  <a:lnTo>
                    <a:pt x="443" y="10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60;p22">
              <a:extLst>
                <a:ext uri="{FF2B5EF4-FFF2-40B4-BE49-F238E27FC236}">
                  <a16:creationId xmlns:a16="http://schemas.microsoft.com/office/drawing/2014/main" id="{5E8D163F-74C8-4517-BC0B-A9FB0EA901FB}"/>
                </a:ext>
              </a:extLst>
            </p:cNvPr>
            <p:cNvSpPr/>
            <p:nvPr/>
          </p:nvSpPr>
          <p:spPr>
            <a:xfrm>
              <a:off x="1266097" y="2504629"/>
              <a:ext cx="32331" cy="32285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308" y="0"/>
                  </a:moveTo>
                  <a:lnTo>
                    <a:pt x="241" y="19"/>
                  </a:lnTo>
                  <a:lnTo>
                    <a:pt x="183" y="48"/>
                  </a:lnTo>
                  <a:lnTo>
                    <a:pt x="126" y="87"/>
                  </a:lnTo>
                  <a:lnTo>
                    <a:pt x="78" y="135"/>
                  </a:lnTo>
                  <a:lnTo>
                    <a:pt x="39" y="192"/>
                  </a:lnTo>
                  <a:lnTo>
                    <a:pt x="20" y="250"/>
                  </a:lnTo>
                  <a:lnTo>
                    <a:pt x="1" y="327"/>
                  </a:lnTo>
                  <a:lnTo>
                    <a:pt x="1" y="394"/>
                  </a:lnTo>
                  <a:lnTo>
                    <a:pt x="20" y="461"/>
                  </a:lnTo>
                  <a:lnTo>
                    <a:pt x="49" y="519"/>
                  </a:lnTo>
                  <a:lnTo>
                    <a:pt x="87" y="577"/>
                  </a:lnTo>
                  <a:lnTo>
                    <a:pt x="135" y="625"/>
                  </a:lnTo>
                  <a:lnTo>
                    <a:pt x="193" y="663"/>
                  </a:lnTo>
                  <a:lnTo>
                    <a:pt x="251" y="692"/>
                  </a:lnTo>
                  <a:lnTo>
                    <a:pt x="318" y="701"/>
                  </a:lnTo>
                  <a:lnTo>
                    <a:pt x="395" y="701"/>
                  </a:lnTo>
                  <a:lnTo>
                    <a:pt x="462" y="682"/>
                  </a:lnTo>
                  <a:lnTo>
                    <a:pt x="520" y="663"/>
                  </a:lnTo>
                  <a:lnTo>
                    <a:pt x="577" y="625"/>
                  </a:lnTo>
                  <a:lnTo>
                    <a:pt x="625" y="577"/>
                  </a:lnTo>
                  <a:lnTo>
                    <a:pt x="664" y="519"/>
                  </a:lnTo>
                  <a:lnTo>
                    <a:pt x="693" y="452"/>
                  </a:lnTo>
                  <a:lnTo>
                    <a:pt x="702" y="384"/>
                  </a:lnTo>
                  <a:lnTo>
                    <a:pt x="702" y="308"/>
                  </a:lnTo>
                  <a:lnTo>
                    <a:pt x="683" y="240"/>
                  </a:lnTo>
                  <a:lnTo>
                    <a:pt x="654" y="183"/>
                  </a:lnTo>
                  <a:lnTo>
                    <a:pt x="616" y="125"/>
                  </a:lnTo>
                  <a:lnTo>
                    <a:pt x="568" y="77"/>
                  </a:lnTo>
                  <a:lnTo>
                    <a:pt x="510" y="39"/>
                  </a:lnTo>
                  <a:lnTo>
                    <a:pt x="452" y="1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61;p22">
              <a:extLst>
                <a:ext uri="{FF2B5EF4-FFF2-40B4-BE49-F238E27FC236}">
                  <a16:creationId xmlns:a16="http://schemas.microsoft.com/office/drawing/2014/main" id="{29C0262E-6102-40A2-AE59-551F2D11E0AB}"/>
                </a:ext>
              </a:extLst>
            </p:cNvPr>
            <p:cNvSpPr/>
            <p:nvPr/>
          </p:nvSpPr>
          <p:spPr>
            <a:xfrm>
              <a:off x="1080567" y="1081150"/>
              <a:ext cx="451990" cy="425040"/>
            </a:xfrm>
            <a:custGeom>
              <a:avLst/>
              <a:gdLst/>
              <a:ahLst/>
              <a:cxnLst/>
              <a:rect l="l" t="t" r="r" b="b"/>
              <a:pathLst>
                <a:path w="9828" h="9242" extrusionOk="0">
                  <a:moveTo>
                    <a:pt x="8867" y="0"/>
                  </a:moveTo>
                  <a:lnTo>
                    <a:pt x="8732" y="10"/>
                  </a:lnTo>
                  <a:lnTo>
                    <a:pt x="8444" y="38"/>
                  </a:lnTo>
                  <a:lnTo>
                    <a:pt x="8156" y="86"/>
                  </a:lnTo>
                  <a:lnTo>
                    <a:pt x="7849" y="163"/>
                  </a:lnTo>
                  <a:lnTo>
                    <a:pt x="7522" y="250"/>
                  </a:lnTo>
                  <a:lnTo>
                    <a:pt x="6840" y="442"/>
                  </a:lnTo>
                  <a:lnTo>
                    <a:pt x="6465" y="538"/>
                  </a:lnTo>
                  <a:lnTo>
                    <a:pt x="6081" y="634"/>
                  </a:lnTo>
                  <a:lnTo>
                    <a:pt x="5668" y="730"/>
                  </a:lnTo>
                  <a:lnTo>
                    <a:pt x="5245" y="807"/>
                  </a:lnTo>
                  <a:lnTo>
                    <a:pt x="4794" y="874"/>
                  </a:lnTo>
                  <a:lnTo>
                    <a:pt x="4323" y="922"/>
                  </a:lnTo>
                  <a:lnTo>
                    <a:pt x="4083" y="941"/>
                  </a:lnTo>
                  <a:lnTo>
                    <a:pt x="3833" y="951"/>
                  </a:lnTo>
                  <a:lnTo>
                    <a:pt x="3574" y="961"/>
                  </a:lnTo>
                  <a:lnTo>
                    <a:pt x="3314" y="951"/>
                  </a:lnTo>
                  <a:lnTo>
                    <a:pt x="3065" y="951"/>
                  </a:lnTo>
                  <a:lnTo>
                    <a:pt x="2834" y="961"/>
                  </a:lnTo>
                  <a:lnTo>
                    <a:pt x="2613" y="989"/>
                  </a:lnTo>
                  <a:lnTo>
                    <a:pt x="2421" y="1018"/>
                  </a:lnTo>
                  <a:lnTo>
                    <a:pt x="2248" y="1066"/>
                  </a:lnTo>
                  <a:lnTo>
                    <a:pt x="2085" y="1114"/>
                  </a:lnTo>
                  <a:lnTo>
                    <a:pt x="1941" y="1172"/>
                  </a:lnTo>
                  <a:lnTo>
                    <a:pt x="1816" y="1239"/>
                  </a:lnTo>
                  <a:lnTo>
                    <a:pt x="1701" y="1316"/>
                  </a:lnTo>
                  <a:lnTo>
                    <a:pt x="1605" y="1393"/>
                  </a:lnTo>
                  <a:lnTo>
                    <a:pt x="1518" y="1479"/>
                  </a:lnTo>
                  <a:lnTo>
                    <a:pt x="1451" y="1566"/>
                  </a:lnTo>
                  <a:lnTo>
                    <a:pt x="1384" y="1652"/>
                  </a:lnTo>
                  <a:lnTo>
                    <a:pt x="1336" y="1748"/>
                  </a:lnTo>
                  <a:lnTo>
                    <a:pt x="1297" y="1844"/>
                  </a:lnTo>
                  <a:lnTo>
                    <a:pt x="1259" y="1940"/>
                  </a:lnTo>
                  <a:lnTo>
                    <a:pt x="1240" y="2037"/>
                  </a:lnTo>
                  <a:lnTo>
                    <a:pt x="1220" y="2133"/>
                  </a:lnTo>
                  <a:lnTo>
                    <a:pt x="1211" y="2229"/>
                  </a:lnTo>
                  <a:lnTo>
                    <a:pt x="1211" y="2325"/>
                  </a:lnTo>
                  <a:lnTo>
                    <a:pt x="1220" y="2498"/>
                  </a:lnTo>
                  <a:lnTo>
                    <a:pt x="1240" y="2651"/>
                  </a:lnTo>
                  <a:lnTo>
                    <a:pt x="1268" y="2786"/>
                  </a:lnTo>
                  <a:lnTo>
                    <a:pt x="1288" y="2891"/>
                  </a:lnTo>
                  <a:lnTo>
                    <a:pt x="1326" y="2978"/>
                  </a:lnTo>
                  <a:lnTo>
                    <a:pt x="1259" y="3016"/>
                  </a:lnTo>
                  <a:lnTo>
                    <a:pt x="1182" y="3064"/>
                  </a:lnTo>
                  <a:lnTo>
                    <a:pt x="1086" y="3141"/>
                  </a:lnTo>
                  <a:lnTo>
                    <a:pt x="971" y="3228"/>
                  </a:lnTo>
                  <a:lnTo>
                    <a:pt x="846" y="3343"/>
                  </a:lnTo>
                  <a:lnTo>
                    <a:pt x="721" y="3477"/>
                  </a:lnTo>
                  <a:lnTo>
                    <a:pt x="586" y="3631"/>
                  </a:lnTo>
                  <a:lnTo>
                    <a:pt x="452" y="3823"/>
                  </a:lnTo>
                  <a:lnTo>
                    <a:pt x="327" y="4035"/>
                  </a:lnTo>
                  <a:lnTo>
                    <a:pt x="269" y="4150"/>
                  </a:lnTo>
                  <a:lnTo>
                    <a:pt x="221" y="4275"/>
                  </a:lnTo>
                  <a:lnTo>
                    <a:pt x="173" y="4400"/>
                  </a:lnTo>
                  <a:lnTo>
                    <a:pt x="125" y="4534"/>
                  </a:lnTo>
                  <a:lnTo>
                    <a:pt x="87" y="4678"/>
                  </a:lnTo>
                  <a:lnTo>
                    <a:pt x="48" y="4832"/>
                  </a:lnTo>
                  <a:lnTo>
                    <a:pt x="29" y="4986"/>
                  </a:lnTo>
                  <a:lnTo>
                    <a:pt x="10" y="5159"/>
                  </a:lnTo>
                  <a:lnTo>
                    <a:pt x="0" y="5331"/>
                  </a:lnTo>
                  <a:lnTo>
                    <a:pt x="0" y="5504"/>
                  </a:lnTo>
                  <a:lnTo>
                    <a:pt x="0" y="5696"/>
                  </a:lnTo>
                  <a:lnTo>
                    <a:pt x="20" y="5898"/>
                  </a:lnTo>
                  <a:lnTo>
                    <a:pt x="48" y="6090"/>
                  </a:lnTo>
                  <a:lnTo>
                    <a:pt x="77" y="6282"/>
                  </a:lnTo>
                  <a:lnTo>
                    <a:pt x="116" y="6475"/>
                  </a:lnTo>
                  <a:lnTo>
                    <a:pt x="164" y="6648"/>
                  </a:lnTo>
                  <a:lnTo>
                    <a:pt x="221" y="6830"/>
                  </a:lnTo>
                  <a:lnTo>
                    <a:pt x="279" y="6993"/>
                  </a:lnTo>
                  <a:lnTo>
                    <a:pt x="337" y="7166"/>
                  </a:lnTo>
                  <a:lnTo>
                    <a:pt x="404" y="7320"/>
                  </a:lnTo>
                  <a:lnTo>
                    <a:pt x="558" y="7618"/>
                  </a:lnTo>
                  <a:lnTo>
                    <a:pt x="711" y="7896"/>
                  </a:lnTo>
                  <a:lnTo>
                    <a:pt x="875" y="8146"/>
                  </a:lnTo>
                  <a:lnTo>
                    <a:pt x="1038" y="8367"/>
                  </a:lnTo>
                  <a:lnTo>
                    <a:pt x="1192" y="8569"/>
                  </a:lnTo>
                  <a:lnTo>
                    <a:pt x="1345" y="8751"/>
                  </a:lnTo>
                  <a:lnTo>
                    <a:pt x="1489" y="8895"/>
                  </a:lnTo>
                  <a:lnTo>
                    <a:pt x="1614" y="9020"/>
                  </a:lnTo>
                  <a:lnTo>
                    <a:pt x="1806" y="9193"/>
                  </a:lnTo>
                  <a:lnTo>
                    <a:pt x="1874" y="9241"/>
                  </a:lnTo>
                  <a:lnTo>
                    <a:pt x="1854" y="9078"/>
                  </a:lnTo>
                  <a:lnTo>
                    <a:pt x="1835" y="8915"/>
                  </a:lnTo>
                  <a:lnTo>
                    <a:pt x="1826" y="8751"/>
                  </a:lnTo>
                  <a:lnTo>
                    <a:pt x="1826" y="8588"/>
                  </a:lnTo>
                  <a:lnTo>
                    <a:pt x="1835" y="8425"/>
                  </a:lnTo>
                  <a:lnTo>
                    <a:pt x="1845" y="8271"/>
                  </a:lnTo>
                  <a:lnTo>
                    <a:pt x="1864" y="8108"/>
                  </a:lnTo>
                  <a:lnTo>
                    <a:pt x="1893" y="7954"/>
                  </a:lnTo>
                  <a:lnTo>
                    <a:pt x="1922" y="7800"/>
                  </a:lnTo>
                  <a:lnTo>
                    <a:pt x="1960" y="7656"/>
                  </a:lnTo>
                  <a:lnTo>
                    <a:pt x="2008" y="7502"/>
                  </a:lnTo>
                  <a:lnTo>
                    <a:pt x="2056" y="7358"/>
                  </a:lnTo>
                  <a:lnTo>
                    <a:pt x="2171" y="7070"/>
                  </a:lnTo>
                  <a:lnTo>
                    <a:pt x="2306" y="6782"/>
                  </a:lnTo>
                  <a:lnTo>
                    <a:pt x="2460" y="6513"/>
                  </a:lnTo>
                  <a:lnTo>
                    <a:pt x="2632" y="6254"/>
                  </a:lnTo>
                  <a:lnTo>
                    <a:pt x="2815" y="5994"/>
                  </a:lnTo>
                  <a:lnTo>
                    <a:pt x="3017" y="5754"/>
                  </a:lnTo>
                  <a:lnTo>
                    <a:pt x="3228" y="5514"/>
                  </a:lnTo>
                  <a:lnTo>
                    <a:pt x="3449" y="5293"/>
                  </a:lnTo>
                  <a:lnTo>
                    <a:pt x="3680" y="5082"/>
                  </a:lnTo>
                  <a:lnTo>
                    <a:pt x="3920" y="4870"/>
                  </a:lnTo>
                  <a:lnTo>
                    <a:pt x="4169" y="4678"/>
                  </a:lnTo>
                  <a:lnTo>
                    <a:pt x="4419" y="4496"/>
                  </a:lnTo>
                  <a:lnTo>
                    <a:pt x="4679" y="4332"/>
                  </a:lnTo>
                  <a:lnTo>
                    <a:pt x="4938" y="4169"/>
                  </a:lnTo>
                  <a:lnTo>
                    <a:pt x="5197" y="4025"/>
                  </a:lnTo>
                  <a:lnTo>
                    <a:pt x="5457" y="3891"/>
                  </a:lnTo>
                  <a:lnTo>
                    <a:pt x="5706" y="3766"/>
                  </a:lnTo>
                  <a:lnTo>
                    <a:pt x="5956" y="3660"/>
                  </a:lnTo>
                  <a:lnTo>
                    <a:pt x="6206" y="3564"/>
                  </a:lnTo>
                  <a:lnTo>
                    <a:pt x="6446" y="3487"/>
                  </a:lnTo>
                  <a:lnTo>
                    <a:pt x="6677" y="3420"/>
                  </a:lnTo>
                  <a:lnTo>
                    <a:pt x="6898" y="3362"/>
                  </a:lnTo>
                  <a:lnTo>
                    <a:pt x="7109" y="3324"/>
                  </a:lnTo>
                  <a:lnTo>
                    <a:pt x="7301" y="3295"/>
                  </a:lnTo>
                  <a:lnTo>
                    <a:pt x="7484" y="3285"/>
                  </a:lnTo>
                  <a:lnTo>
                    <a:pt x="7656" y="3295"/>
                  </a:lnTo>
                  <a:lnTo>
                    <a:pt x="7810" y="3295"/>
                  </a:lnTo>
                  <a:lnTo>
                    <a:pt x="7964" y="3276"/>
                  </a:lnTo>
                  <a:lnTo>
                    <a:pt x="8118" y="3247"/>
                  </a:lnTo>
                  <a:lnTo>
                    <a:pt x="8262" y="3199"/>
                  </a:lnTo>
                  <a:lnTo>
                    <a:pt x="8406" y="3132"/>
                  </a:lnTo>
                  <a:lnTo>
                    <a:pt x="8550" y="3055"/>
                  </a:lnTo>
                  <a:lnTo>
                    <a:pt x="8684" y="2968"/>
                  </a:lnTo>
                  <a:lnTo>
                    <a:pt x="8809" y="2872"/>
                  </a:lnTo>
                  <a:lnTo>
                    <a:pt x="8934" y="2757"/>
                  </a:lnTo>
                  <a:lnTo>
                    <a:pt x="9049" y="2632"/>
                  </a:lnTo>
                  <a:lnTo>
                    <a:pt x="9165" y="2507"/>
                  </a:lnTo>
                  <a:lnTo>
                    <a:pt x="9261" y="2373"/>
                  </a:lnTo>
                  <a:lnTo>
                    <a:pt x="9357" y="2229"/>
                  </a:lnTo>
                  <a:lnTo>
                    <a:pt x="9453" y="2085"/>
                  </a:lnTo>
                  <a:lnTo>
                    <a:pt x="9530" y="1931"/>
                  </a:lnTo>
                  <a:lnTo>
                    <a:pt x="9607" y="1787"/>
                  </a:lnTo>
                  <a:lnTo>
                    <a:pt x="9664" y="1633"/>
                  </a:lnTo>
                  <a:lnTo>
                    <a:pt x="9722" y="1479"/>
                  </a:lnTo>
                  <a:lnTo>
                    <a:pt x="9760" y="1326"/>
                  </a:lnTo>
                  <a:lnTo>
                    <a:pt x="9799" y="1182"/>
                  </a:lnTo>
                  <a:lnTo>
                    <a:pt x="9818" y="1037"/>
                  </a:lnTo>
                  <a:lnTo>
                    <a:pt x="9827" y="893"/>
                  </a:lnTo>
                  <a:lnTo>
                    <a:pt x="9827" y="759"/>
                  </a:lnTo>
                  <a:lnTo>
                    <a:pt x="9818" y="634"/>
                  </a:lnTo>
                  <a:lnTo>
                    <a:pt x="9799" y="519"/>
                  </a:lnTo>
                  <a:lnTo>
                    <a:pt x="9760" y="413"/>
                  </a:lnTo>
                  <a:lnTo>
                    <a:pt x="9712" y="307"/>
                  </a:lnTo>
                  <a:lnTo>
                    <a:pt x="9655" y="221"/>
                  </a:lnTo>
                  <a:lnTo>
                    <a:pt x="9578" y="154"/>
                  </a:lnTo>
                  <a:lnTo>
                    <a:pt x="9482" y="96"/>
                  </a:lnTo>
                  <a:lnTo>
                    <a:pt x="9376" y="48"/>
                  </a:lnTo>
                  <a:lnTo>
                    <a:pt x="9261" y="19"/>
                  </a:lnTo>
                  <a:lnTo>
                    <a:pt x="9136" y="10"/>
                  </a:lnTo>
                  <a:lnTo>
                    <a:pt x="9001" y="0"/>
                  </a:lnTo>
                  <a:close/>
                </a:path>
              </a:pathLst>
            </a:custGeom>
            <a:solidFill>
              <a:srgbClr val="725340"/>
            </a:solidFill>
            <a:ln w="9525" cap="flat" cmpd="sng">
              <a:solidFill>
                <a:srgbClr val="7253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62;p22">
              <a:extLst>
                <a:ext uri="{FF2B5EF4-FFF2-40B4-BE49-F238E27FC236}">
                  <a16:creationId xmlns:a16="http://schemas.microsoft.com/office/drawing/2014/main" id="{CE487B46-349D-47CD-9368-146D20FEA413}"/>
                </a:ext>
              </a:extLst>
            </p:cNvPr>
            <p:cNvSpPr/>
            <p:nvPr/>
          </p:nvSpPr>
          <p:spPr>
            <a:xfrm>
              <a:off x="1143300" y="1526898"/>
              <a:ext cx="220936" cy="229352"/>
            </a:xfrm>
            <a:custGeom>
              <a:avLst/>
              <a:gdLst/>
              <a:ahLst/>
              <a:cxnLst/>
              <a:rect l="l" t="t" r="r" b="b"/>
              <a:pathLst>
                <a:path w="4804" h="4987" extrusionOk="0">
                  <a:moveTo>
                    <a:pt x="0" y="1"/>
                  </a:moveTo>
                  <a:lnTo>
                    <a:pt x="10" y="4199"/>
                  </a:lnTo>
                  <a:lnTo>
                    <a:pt x="106" y="4266"/>
                  </a:lnTo>
                  <a:lnTo>
                    <a:pt x="231" y="4333"/>
                  </a:lnTo>
                  <a:lnTo>
                    <a:pt x="394" y="4420"/>
                  </a:lnTo>
                  <a:lnTo>
                    <a:pt x="596" y="4516"/>
                  </a:lnTo>
                  <a:lnTo>
                    <a:pt x="836" y="4621"/>
                  </a:lnTo>
                  <a:lnTo>
                    <a:pt x="1105" y="4727"/>
                  </a:lnTo>
                  <a:lnTo>
                    <a:pt x="1403" y="4813"/>
                  </a:lnTo>
                  <a:lnTo>
                    <a:pt x="1566" y="4861"/>
                  </a:lnTo>
                  <a:lnTo>
                    <a:pt x="1730" y="4900"/>
                  </a:lnTo>
                  <a:lnTo>
                    <a:pt x="1893" y="4929"/>
                  </a:lnTo>
                  <a:lnTo>
                    <a:pt x="2066" y="4948"/>
                  </a:lnTo>
                  <a:lnTo>
                    <a:pt x="2248" y="4967"/>
                  </a:lnTo>
                  <a:lnTo>
                    <a:pt x="2431" y="4977"/>
                  </a:lnTo>
                  <a:lnTo>
                    <a:pt x="2613" y="4986"/>
                  </a:lnTo>
                  <a:lnTo>
                    <a:pt x="2805" y="4977"/>
                  </a:lnTo>
                  <a:lnTo>
                    <a:pt x="2998" y="4957"/>
                  </a:lnTo>
                  <a:lnTo>
                    <a:pt x="3190" y="4929"/>
                  </a:lnTo>
                  <a:lnTo>
                    <a:pt x="3382" y="4890"/>
                  </a:lnTo>
                  <a:lnTo>
                    <a:pt x="3584" y="4842"/>
                  </a:lnTo>
                  <a:lnTo>
                    <a:pt x="3776" y="4775"/>
                  </a:lnTo>
                  <a:lnTo>
                    <a:pt x="3977" y="4698"/>
                  </a:lnTo>
                  <a:lnTo>
                    <a:pt x="4179" y="4602"/>
                  </a:lnTo>
                  <a:lnTo>
                    <a:pt x="4371" y="4487"/>
                  </a:lnTo>
                  <a:lnTo>
                    <a:pt x="4583" y="4352"/>
                  </a:lnTo>
                  <a:lnTo>
                    <a:pt x="4804" y="4189"/>
                  </a:lnTo>
                  <a:lnTo>
                    <a:pt x="4794" y="2979"/>
                  </a:lnTo>
                  <a:lnTo>
                    <a:pt x="4227" y="26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63;p22">
              <a:extLst>
                <a:ext uri="{FF2B5EF4-FFF2-40B4-BE49-F238E27FC236}">
                  <a16:creationId xmlns:a16="http://schemas.microsoft.com/office/drawing/2014/main" id="{A5C58EA2-E200-49C4-B769-6CF8524E831A}"/>
                </a:ext>
              </a:extLst>
            </p:cNvPr>
            <p:cNvSpPr/>
            <p:nvPr/>
          </p:nvSpPr>
          <p:spPr>
            <a:xfrm>
              <a:off x="1374820" y="1211029"/>
              <a:ext cx="100519" cy="153331"/>
            </a:xfrm>
            <a:custGeom>
              <a:avLst/>
              <a:gdLst/>
              <a:ahLst/>
              <a:cxnLst/>
              <a:rect l="l" t="t" r="r" b="b"/>
              <a:pathLst>
                <a:path w="2095" h="3334" extrusionOk="0">
                  <a:moveTo>
                    <a:pt x="0" y="0"/>
                  </a:moveTo>
                  <a:lnTo>
                    <a:pt x="0" y="77"/>
                  </a:lnTo>
                  <a:lnTo>
                    <a:pt x="10" y="173"/>
                  </a:lnTo>
                  <a:lnTo>
                    <a:pt x="29" y="269"/>
                  </a:lnTo>
                  <a:lnTo>
                    <a:pt x="58" y="375"/>
                  </a:lnTo>
                  <a:lnTo>
                    <a:pt x="144" y="605"/>
                  </a:lnTo>
                  <a:lnTo>
                    <a:pt x="259" y="855"/>
                  </a:lnTo>
                  <a:lnTo>
                    <a:pt x="404" y="1124"/>
                  </a:lnTo>
                  <a:lnTo>
                    <a:pt x="557" y="1403"/>
                  </a:lnTo>
                  <a:lnTo>
                    <a:pt x="730" y="1691"/>
                  </a:lnTo>
                  <a:lnTo>
                    <a:pt x="913" y="1970"/>
                  </a:lnTo>
                  <a:lnTo>
                    <a:pt x="1258" y="2488"/>
                  </a:lnTo>
                  <a:lnTo>
                    <a:pt x="1566" y="2921"/>
                  </a:lnTo>
                  <a:lnTo>
                    <a:pt x="1873" y="3334"/>
                  </a:lnTo>
                  <a:lnTo>
                    <a:pt x="1960" y="3055"/>
                  </a:lnTo>
                  <a:lnTo>
                    <a:pt x="2027" y="2786"/>
                  </a:lnTo>
                  <a:lnTo>
                    <a:pt x="2065" y="2536"/>
                  </a:lnTo>
                  <a:lnTo>
                    <a:pt x="2094" y="2306"/>
                  </a:lnTo>
                  <a:lnTo>
                    <a:pt x="2094" y="2094"/>
                  </a:lnTo>
                  <a:lnTo>
                    <a:pt x="2085" y="1883"/>
                  </a:lnTo>
                  <a:lnTo>
                    <a:pt x="2065" y="1701"/>
                  </a:lnTo>
                  <a:lnTo>
                    <a:pt x="2017" y="1518"/>
                  </a:lnTo>
                  <a:lnTo>
                    <a:pt x="1969" y="1355"/>
                  </a:lnTo>
                  <a:lnTo>
                    <a:pt x="1902" y="1201"/>
                  </a:lnTo>
                  <a:lnTo>
                    <a:pt x="1825" y="1067"/>
                  </a:lnTo>
                  <a:lnTo>
                    <a:pt x="1739" y="932"/>
                  </a:lnTo>
                  <a:lnTo>
                    <a:pt x="1643" y="817"/>
                  </a:lnTo>
                  <a:lnTo>
                    <a:pt x="1547" y="701"/>
                  </a:lnTo>
                  <a:lnTo>
                    <a:pt x="1441" y="605"/>
                  </a:lnTo>
                  <a:lnTo>
                    <a:pt x="1326" y="519"/>
                  </a:lnTo>
                  <a:lnTo>
                    <a:pt x="1210" y="442"/>
                  </a:lnTo>
                  <a:lnTo>
                    <a:pt x="1095" y="365"/>
                  </a:lnTo>
                  <a:lnTo>
                    <a:pt x="980" y="308"/>
                  </a:lnTo>
                  <a:lnTo>
                    <a:pt x="865" y="250"/>
                  </a:lnTo>
                  <a:lnTo>
                    <a:pt x="644" y="154"/>
                  </a:lnTo>
                  <a:lnTo>
                    <a:pt x="442" y="96"/>
                  </a:lnTo>
                  <a:lnTo>
                    <a:pt x="259" y="48"/>
                  </a:lnTo>
                  <a:lnTo>
                    <a:pt x="125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5340"/>
            </a:solidFill>
            <a:ln w="9525" cap="flat" cmpd="sng">
              <a:solidFill>
                <a:srgbClr val="7253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64;p22">
              <a:extLst>
                <a:ext uri="{FF2B5EF4-FFF2-40B4-BE49-F238E27FC236}">
                  <a16:creationId xmlns:a16="http://schemas.microsoft.com/office/drawing/2014/main" id="{07D2F983-D13A-4A55-8405-AB9D54E2B9E1}"/>
                </a:ext>
              </a:extLst>
            </p:cNvPr>
            <p:cNvSpPr/>
            <p:nvPr/>
          </p:nvSpPr>
          <p:spPr>
            <a:xfrm>
              <a:off x="1433137" y="1400560"/>
              <a:ext cx="56568" cy="118424"/>
            </a:xfrm>
            <a:custGeom>
              <a:avLst/>
              <a:gdLst/>
              <a:ahLst/>
              <a:cxnLst/>
              <a:rect l="l" t="t" r="r" b="b"/>
              <a:pathLst>
                <a:path w="1230" h="2575" extrusionOk="0">
                  <a:moveTo>
                    <a:pt x="653" y="0"/>
                  </a:moveTo>
                  <a:lnTo>
                    <a:pt x="557" y="10"/>
                  </a:lnTo>
                  <a:lnTo>
                    <a:pt x="471" y="29"/>
                  </a:lnTo>
                  <a:lnTo>
                    <a:pt x="384" y="58"/>
                  </a:lnTo>
                  <a:lnTo>
                    <a:pt x="307" y="106"/>
                  </a:lnTo>
                  <a:lnTo>
                    <a:pt x="231" y="154"/>
                  </a:lnTo>
                  <a:lnTo>
                    <a:pt x="106" y="250"/>
                  </a:lnTo>
                  <a:lnTo>
                    <a:pt x="29" y="327"/>
                  </a:lnTo>
                  <a:lnTo>
                    <a:pt x="0" y="365"/>
                  </a:lnTo>
                  <a:lnTo>
                    <a:pt x="115" y="2546"/>
                  </a:lnTo>
                  <a:lnTo>
                    <a:pt x="211" y="2565"/>
                  </a:lnTo>
                  <a:lnTo>
                    <a:pt x="307" y="2575"/>
                  </a:lnTo>
                  <a:lnTo>
                    <a:pt x="394" y="2575"/>
                  </a:lnTo>
                  <a:lnTo>
                    <a:pt x="480" y="2565"/>
                  </a:lnTo>
                  <a:lnTo>
                    <a:pt x="557" y="2546"/>
                  </a:lnTo>
                  <a:lnTo>
                    <a:pt x="625" y="2517"/>
                  </a:lnTo>
                  <a:lnTo>
                    <a:pt x="701" y="2479"/>
                  </a:lnTo>
                  <a:lnTo>
                    <a:pt x="769" y="2431"/>
                  </a:lnTo>
                  <a:lnTo>
                    <a:pt x="826" y="2383"/>
                  </a:lnTo>
                  <a:lnTo>
                    <a:pt x="884" y="2325"/>
                  </a:lnTo>
                  <a:lnTo>
                    <a:pt x="932" y="2258"/>
                  </a:lnTo>
                  <a:lnTo>
                    <a:pt x="980" y="2191"/>
                  </a:lnTo>
                  <a:lnTo>
                    <a:pt x="1028" y="2114"/>
                  </a:lnTo>
                  <a:lnTo>
                    <a:pt x="1066" y="2037"/>
                  </a:lnTo>
                  <a:lnTo>
                    <a:pt x="1134" y="1864"/>
                  </a:lnTo>
                  <a:lnTo>
                    <a:pt x="1182" y="1672"/>
                  </a:lnTo>
                  <a:lnTo>
                    <a:pt x="1220" y="1480"/>
                  </a:lnTo>
                  <a:lnTo>
                    <a:pt x="1230" y="1278"/>
                  </a:lnTo>
                  <a:lnTo>
                    <a:pt x="1230" y="1086"/>
                  </a:lnTo>
                  <a:lnTo>
                    <a:pt x="1220" y="884"/>
                  </a:lnTo>
                  <a:lnTo>
                    <a:pt x="1182" y="702"/>
                  </a:lnTo>
                  <a:lnTo>
                    <a:pt x="1134" y="519"/>
                  </a:lnTo>
                  <a:lnTo>
                    <a:pt x="1066" y="365"/>
                  </a:lnTo>
                  <a:lnTo>
                    <a:pt x="1038" y="288"/>
                  </a:lnTo>
                  <a:lnTo>
                    <a:pt x="990" y="231"/>
                  </a:lnTo>
                  <a:lnTo>
                    <a:pt x="951" y="173"/>
                  </a:lnTo>
                  <a:lnTo>
                    <a:pt x="913" y="125"/>
                  </a:lnTo>
                  <a:lnTo>
                    <a:pt x="874" y="96"/>
                  </a:lnTo>
                  <a:lnTo>
                    <a:pt x="826" y="58"/>
                  </a:lnTo>
                  <a:lnTo>
                    <a:pt x="778" y="39"/>
                  </a:lnTo>
                  <a:lnTo>
                    <a:pt x="740" y="20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E67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65;p22">
              <a:extLst>
                <a:ext uri="{FF2B5EF4-FFF2-40B4-BE49-F238E27FC236}">
                  <a16:creationId xmlns:a16="http://schemas.microsoft.com/office/drawing/2014/main" id="{ED0A1433-922D-45A1-9512-760D6AA17394}"/>
                </a:ext>
              </a:extLst>
            </p:cNvPr>
            <p:cNvSpPr/>
            <p:nvPr/>
          </p:nvSpPr>
          <p:spPr>
            <a:xfrm>
              <a:off x="1130468" y="1199532"/>
              <a:ext cx="336279" cy="463487"/>
            </a:xfrm>
            <a:custGeom>
              <a:avLst/>
              <a:gdLst/>
              <a:ahLst/>
              <a:cxnLst/>
              <a:rect l="l" t="t" r="r" b="b"/>
              <a:pathLst>
                <a:path w="7312" h="10078" extrusionOk="0">
                  <a:moveTo>
                    <a:pt x="3507" y="0"/>
                  </a:moveTo>
                  <a:lnTo>
                    <a:pt x="3181" y="10"/>
                  </a:lnTo>
                  <a:lnTo>
                    <a:pt x="2854" y="39"/>
                  </a:lnTo>
                  <a:lnTo>
                    <a:pt x="2518" y="77"/>
                  </a:lnTo>
                  <a:lnTo>
                    <a:pt x="2172" y="145"/>
                  </a:lnTo>
                  <a:lnTo>
                    <a:pt x="1951" y="193"/>
                  </a:lnTo>
                  <a:lnTo>
                    <a:pt x="1740" y="250"/>
                  </a:lnTo>
                  <a:lnTo>
                    <a:pt x="1547" y="327"/>
                  </a:lnTo>
                  <a:lnTo>
                    <a:pt x="1365" y="414"/>
                  </a:lnTo>
                  <a:lnTo>
                    <a:pt x="1202" y="510"/>
                  </a:lnTo>
                  <a:lnTo>
                    <a:pt x="1048" y="606"/>
                  </a:lnTo>
                  <a:lnTo>
                    <a:pt x="913" y="711"/>
                  </a:lnTo>
                  <a:lnTo>
                    <a:pt x="789" y="827"/>
                  </a:lnTo>
                  <a:lnTo>
                    <a:pt x="673" y="951"/>
                  </a:lnTo>
                  <a:lnTo>
                    <a:pt x="568" y="1076"/>
                  </a:lnTo>
                  <a:lnTo>
                    <a:pt x="481" y="1201"/>
                  </a:lnTo>
                  <a:lnTo>
                    <a:pt x="395" y="1336"/>
                  </a:lnTo>
                  <a:lnTo>
                    <a:pt x="327" y="1470"/>
                  </a:lnTo>
                  <a:lnTo>
                    <a:pt x="260" y="1605"/>
                  </a:lnTo>
                  <a:lnTo>
                    <a:pt x="203" y="1739"/>
                  </a:lnTo>
                  <a:lnTo>
                    <a:pt x="164" y="1874"/>
                  </a:lnTo>
                  <a:lnTo>
                    <a:pt x="126" y="2008"/>
                  </a:lnTo>
                  <a:lnTo>
                    <a:pt x="87" y="2143"/>
                  </a:lnTo>
                  <a:lnTo>
                    <a:pt x="39" y="2392"/>
                  </a:lnTo>
                  <a:lnTo>
                    <a:pt x="10" y="2623"/>
                  </a:lnTo>
                  <a:lnTo>
                    <a:pt x="1" y="2834"/>
                  </a:lnTo>
                  <a:lnTo>
                    <a:pt x="1" y="2998"/>
                  </a:lnTo>
                  <a:lnTo>
                    <a:pt x="10" y="3132"/>
                  </a:lnTo>
                  <a:lnTo>
                    <a:pt x="20" y="3247"/>
                  </a:lnTo>
                  <a:lnTo>
                    <a:pt x="97" y="4708"/>
                  </a:lnTo>
                  <a:lnTo>
                    <a:pt x="251" y="7436"/>
                  </a:lnTo>
                  <a:lnTo>
                    <a:pt x="279" y="7954"/>
                  </a:lnTo>
                  <a:lnTo>
                    <a:pt x="395" y="8079"/>
                  </a:lnTo>
                  <a:lnTo>
                    <a:pt x="500" y="8185"/>
                  </a:lnTo>
                  <a:lnTo>
                    <a:pt x="654" y="8329"/>
                  </a:lnTo>
                  <a:lnTo>
                    <a:pt x="837" y="8492"/>
                  </a:lnTo>
                  <a:lnTo>
                    <a:pt x="1048" y="8675"/>
                  </a:lnTo>
                  <a:lnTo>
                    <a:pt x="1288" y="8857"/>
                  </a:lnTo>
                  <a:lnTo>
                    <a:pt x="1567" y="9050"/>
                  </a:lnTo>
                  <a:lnTo>
                    <a:pt x="1874" y="9251"/>
                  </a:lnTo>
                  <a:lnTo>
                    <a:pt x="2210" y="9434"/>
                  </a:lnTo>
                  <a:lnTo>
                    <a:pt x="2383" y="9520"/>
                  </a:lnTo>
                  <a:lnTo>
                    <a:pt x="2566" y="9607"/>
                  </a:lnTo>
                  <a:lnTo>
                    <a:pt x="2758" y="9684"/>
                  </a:lnTo>
                  <a:lnTo>
                    <a:pt x="2950" y="9760"/>
                  </a:lnTo>
                  <a:lnTo>
                    <a:pt x="3152" y="9828"/>
                  </a:lnTo>
                  <a:lnTo>
                    <a:pt x="3363" y="9895"/>
                  </a:lnTo>
                  <a:lnTo>
                    <a:pt x="3574" y="9943"/>
                  </a:lnTo>
                  <a:lnTo>
                    <a:pt x="3795" y="9991"/>
                  </a:lnTo>
                  <a:lnTo>
                    <a:pt x="4016" y="10029"/>
                  </a:lnTo>
                  <a:lnTo>
                    <a:pt x="4247" y="10058"/>
                  </a:lnTo>
                  <a:lnTo>
                    <a:pt x="4487" y="10068"/>
                  </a:lnTo>
                  <a:lnTo>
                    <a:pt x="4727" y="10077"/>
                  </a:lnTo>
                  <a:lnTo>
                    <a:pt x="4958" y="10068"/>
                  </a:lnTo>
                  <a:lnTo>
                    <a:pt x="5179" y="10049"/>
                  </a:lnTo>
                  <a:lnTo>
                    <a:pt x="5390" y="10020"/>
                  </a:lnTo>
                  <a:lnTo>
                    <a:pt x="5582" y="9972"/>
                  </a:lnTo>
                  <a:lnTo>
                    <a:pt x="5765" y="9914"/>
                  </a:lnTo>
                  <a:lnTo>
                    <a:pt x="5928" y="9847"/>
                  </a:lnTo>
                  <a:lnTo>
                    <a:pt x="6082" y="9770"/>
                  </a:lnTo>
                  <a:lnTo>
                    <a:pt x="6226" y="9684"/>
                  </a:lnTo>
                  <a:lnTo>
                    <a:pt x="6360" y="9597"/>
                  </a:lnTo>
                  <a:lnTo>
                    <a:pt x="6475" y="9501"/>
                  </a:lnTo>
                  <a:lnTo>
                    <a:pt x="6591" y="9395"/>
                  </a:lnTo>
                  <a:lnTo>
                    <a:pt x="6687" y="9290"/>
                  </a:lnTo>
                  <a:lnTo>
                    <a:pt x="6773" y="9174"/>
                  </a:lnTo>
                  <a:lnTo>
                    <a:pt x="6860" y="9059"/>
                  </a:lnTo>
                  <a:lnTo>
                    <a:pt x="6927" y="8944"/>
                  </a:lnTo>
                  <a:lnTo>
                    <a:pt x="6994" y="8829"/>
                  </a:lnTo>
                  <a:lnTo>
                    <a:pt x="7052" y="8713"/>
                  </a:lnTo>
                  <a:lnTo>
                    <a:pt x="7100" y="8598"/>
                  </a:lnTo>
                  <a:lnTo>
                    <a:pt x="7177" y="8367"/>
                  </a:lnTo>
                  <a:lnTo>
                    <a:pt x="7234" y="8156"/>
                  </a:lnTo>
                  <a:lnTo>
                    <a:pt x="7273" y="7974"/>
                  </a:lnTo>
                  <a:lnTo>
                    <a:pt x="7302" y="7810"/>
                  </a:lnTo>
                  <a:lnTo>
                    <a:pt x="7311" y="7685"/>
                  </a:lnTo>
                  <a:lnTo>
                    <a:pt x="7311" y="7580"/>
                  </a:lnTo>
                  <a:lnTo>
                    <a:pt x="7254" y="5610"/>
                  </a:lnTo>
                  <a:lnTo>
                    <a:pt x="7225" y="4967"/>
                  </a:lnTo>
                  <a:lnTo>
                    <a:pt x="7148" y="2354"/>
                  </a:lnTo>
                  <a:lnTo>
                    <a:pt x="7119" y="2162"/>
                  </a:lnTo>
                  <a:lnTo>
                    <a:pt x="7081" y="1970"/>
                  </a:lnTo>
                  <a:lnTo>
                    <a:pt x="7023" y="1797"/>
                  </a:lnTo>
                  <a:lnTo>
                    <a:pt x="6956" y="1624"/>
                  </a:lnTo>
                  <a:lnTo>
                    <a:pt x="6879" y="1470"/>
                  </a:lnTo>
                  <a:lnTo>
                    <a:pt x="6783" y="1317"/>
                  </a:lnTo>
                  <a:lnTo>
                    <a:pt x="6687" y="1172"/>
                  </a:lnTo>
                  <a:lnTo>
                    <a:pt x="6571" y="1038"/>
                  </a:lnTo>
                  <a:lnTo>
                    <a:pt x="6485" y="951"/>
                  </a:lnTo>
                  <a:lnTo>
                    <a:pt x="6399" y="865"/>
                  </a:lnTo>
                  <a:lnTo>
                    <a:pt x="6303" y="788"/>
                  </a:lnTo>
                  <a:lnTo>
                    <a:pt x="6206" y="711"/>
                  </a:lnTo>
                  <a:lnTo>
                    <a:pt x="5995" y="567"/>
                  </a:lnTo>
                  <a:lnTo>
                    <a:pt x="5774" y="442"/>
                  </a:lnTo>
                  <a:lnTo>
                    <a:pt x="5534" y="337"/>
                  </a:lnTo>
                  <a:lnTo>
                    <a:pt x="5284" y="241"/>
                  </a:lnTo>
                  <a:lnTo>
                    <a:pt x="5015" y="164"/>
                  </a:lnTo>
                  <a:lnTo>
                    <a:pt x="4727" y="97"/>
                  </a:lnTo>
                  <a:lnTo>
                    <a:pt x="4439" y="48"/>
                  </a:lnTo>
                  <a:lnTo>
                    <a:pt x="4141" y="20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9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66;p22">
              <a:extLst>
                <a:ext uri="{FF2B5EF4-FFF2-40B4-BE49-F238E27FC236}">
                  <a16:creationId xmlns:a16="http://schemas.microsoft.com/office/drawing/2014/main" id="{A43C85A7-E4CC-43EE-BB94-99E5AC3FED37}"/>
                </a:ext>
              </a:extLst>
            </p:cNvPr>
            <p:cNvSpPr/>
            <p:nvPr/>
          </p:nvSpPr>
          <p:spPr>
            <a:xfrm>
              <a:off x="1161420" y="1418221"/>
              <a:ext cx="312824" cy="252301"/>
            </a:xfrm>
            <a:custGeom>
              <a:avLst/>
              <a:gdLst/>
              <a:ahLst/>
              <a:cxnLst/>
              <a:rect l="l" t="t" r="r" b="b"/>
              <a:pathLst>
                <a:path w="6802" h="5486" extrusionOk="0">
                  <a:moveTo>
                    <a:pt x="740" y="1"/>
                  </a:moveTo>
                  <a:lnTo>
                    <a:pt x="0" y="615"/>
                  </a:lnTo>
                  <a:lnTo>
                    <a:pt x="0" y="846"/>
                  </a:lnTo>
                  <a:lnTo>
                    <a:pt x="19" y="1134"/>
                  </a:lnTo>
                  <a:lnTo>
                    <a:pt x="48" y="1499"/>
                  </a:lnTo>
                  <a:lnTo>
                    <a:pt x="106" y="1941"/>
                  </a:lnTo>
                  <a:lnTo>
                    <a:pt x="154" y="2191"/>
                  </a:lnTo>
                  <a:lnTo>
                    <a:pt x="202" y="2450"/>
                  </a:lnTo>
                  <a:lnTo>
                    <a:pt x="269" y="2719"/>
                  </a:lnTo>
                  <a:lnTo>
                    <a:pt x="337" y="3007"/>
                  </a:lnTo>
                  <a:lnTo>
                    <a:pt x="423" y="3295"/>
                  </a:lnTo>
                  <a:lnTo>
                    <a:pt x="519" y="3593"/>
                  </a:lnTo>
                  <a:lnTo>
                    <a:pt x="577" y="3747"/>
                  </a:lnTo>
                  <a:lnTo>
                    <a:pt x="644" y="3881"/>
                  </a:lnTo>
                  <a:lnTo>
                    <a:pt x="721" y="4026"/>
                  </a:lnTo>
                  <a:lnTo>
                    <a:pt x="807" y="4150"/>
                  </a:lnTo>
                  <a:lnTo>
                    <a:pt x="903" y="4275"/>
                  </a:lnTo>
                  <a:lnTo>
                    <a:pt x="1009" y="4391"/>
                  </a:lnTo>
                  <a:lnTo>
                    <a:pt x="1115" y="4506"/>
                  </a:lnTo>
                  <a:lnTo>
                    <a:pt x="1230" y="4612"/>
                  </a:lnTo>
                  <a:lnTo>
                    <a:pt x="1355" y="4708"/>
                  </a:lnTo>
                  <a:lnTo>
                    <a:pt x="1489" y="4804"/>
                  </a:lnTo>
                  <a:lnTo>
                    <a:pt x="1624" y="4890"/>
                  </a:lnTo>
                  <a:lnTo>
                    <a:pt x="1768" y="4977"/>
                  </a:lnTo>
                  <a:lnTo>
                    <a:pt x="1912" y="5053"/>
                  </a:lnTo>
                  <a:lnTo>
                    <a:pt x="2066" y="5121"/>
                  </a:lnTo>
                  <a:lnTo>
                    <a:pt x="2219" y="5188"/>
                  </a:lnTo>
                  <a:lnTo>
                    <a:pt x="2373" y="5246"/>
                  </a:lnTo>
                  <a:lnTo>
                    <a:pt x="2536" y="5294"/>
                  </a:lnTo>
                  <a:lnTo>
                    <a:pt x="2709" y="5342"/>
                  </a:lnTo>
                  <a:lnTo>
                    <a:pt x="2873" y="5380"/>
                  </a:lnTo>
                  <a:lnTo>
                    <a:pt x="3045" y="5409"/>
                  </a:lnTo>
                  <a:lnTo>
                    <a:pt x="3218" y="5438"/>
                  </a:lnTo>
                  <a:lnTo>
                    <a:pt x="3391" y="5457"/>
                  </a:lnTo>
                  <a:lnTo>
                    <a:pt x="3564" y="5476"/>
                  </a:lnTo>
                  <a:lnTo>
                    <a:pt x="3737" y="5486"/>
                  </a:lnTo>
                  <a:lnTo>
                    <a:pt x="3910" y="5486"/>
                  </a:lnTo>
                  <a:lnTo>
                    <a:pt x="4083" y="5476"/>
                  </a:lnTo>
                  <a:lnTo>
                    <a:pt x="4256" y="5466"/>
                  </a:lnTo>
                  <a:lnTo>
                    <a:pt x="4429" y="5447"/>
                  </a:lnTo>
                  <a:lnTo>
                    <a:pt x="4602" y="5428"/>
                  </a:lnTo>
                  <a:lnTo>
                    <a:pt x="4765" y="5399"/>
                  </a:lnTo>
                  <a:lnTo>
                    <a:pt x="4928" y="5361"/>
                  </a:lnTo>
                  <a:lnTo>
                    <a:pt x="5092" y="5322"/>
                  </a:lnTo>
                  <a:lnTo>
                    <a:pt x="5255" y="5265"/>
                  </a:lnTo>
                  <a:lnTo>
                    <a:pt x="5399" y="5198"/>
                  </a:lnTo>
                  <a:lnTo>
                    <a:pt x="5533" y="5121"/>
                  </a:lnTo>
                  <a:lnTo>
                    <a:pt x="5668" y="5015"/>
                  </a:lnTo>
                  <a:lnTo>
                    <a:pt x="5793" y="4909"/>
                  </a:lnTo>
                  <a:lnTo>
                    <a:pt x="5908" y="4794"/>
                  </a:lnTo>
                  <a:lnTo>
                    <a:pt x="6014" y="4660"/>
                  </a:lnTo>
                  <a:lnTo>
                    <a:pt x="6119" y="4515"/>
                  </a:lnTo>
                  <a:lnTo>
                    <a:pt x="6206" y="4371"/>
                  </a:lnTo>
                  <a:lnTo>
                    <a:pt x="6292" y="4218"/>
                  </a:lnTo>
                  <a:lnTo>
                    <a:pt x="6379" y="4054"/>
                  </a:lnTo>
                  <a:lnTo>
                    <a:pt x="6446" y="3891"/>
                  </a:lnTo>
                  <a:lnTo>
                    <a:pt x="6513" y="3718"/>
                  </a:lnTo>
                  <a:lnTo>
                    <a:pt x="6571" y="3545"/>
                  </a:lnTo>
                  <a:lnTo>
                    <a:pt x="6619" y="3372"/>
                  </a:lnTo>
                  <a:lnTo>
                    <a:pt x="6667" y="3199"/>
                  </a:lnTo>
                  <a:lnTo>
                    <a:pt x="6705" y="3027"/>
                  </a:lnTo>
                  <a:lnTo>
                    <a:pt x="6734" y="2854"/>
                  </a:lnTo>
                  <a:lnTo>
                    <a:pt x="6782" y="2517"/>
                  </a:lnTo>
                  <a:lnTo>
                    <a:pt x="6801" y="2200"/>
                  </a:lnTo>
                  <a:lnTo>
                    <a:pt x="6801" y="1903"/>
                  </a:lnTo>
                  <a:lnTo>
                    <a:pt x="6792" y="1778"/>
                  </a:lnTo>
                  <a:lnTo>
                    <a:pt x="6773" y="1653"/>
                  </a:lnTo>
                  <a:lnTo>
                    <a:pt x="6753" y="1538"/>
                  </a:lnTo>
                  <a:lnTo>
                    <a:pt x="6734" y="1441"/>
                  </a:lnTo>
                  <a:lnTo>
                    <a:pt x="6705" y="1355"/>
                  </a:lnTo>
                  <a:lnTo>
                    <a:pt x="6667" y="1288"/>
                  </a:lnTo>
                  <a:lnTo>
                    <a:pt x="6629" y="1230"/>
                  </a:lnTo>
                  <a:lnTo>
                    <a:pt x="6590" y="1192"/>
                  </a:lnTo>
                  <a:lnTo>
                    <a:pt x="6523" y="1144"/>
                  </a:lnTo>
                  <a:lnTo>
                    <a:pt x="6446" y="1105"/>
                  </a:lnTo>
                  <a:lnTo>
                    <a:pt x="6292" y="1048"/>
                  </a:lnTo>
                  <a:lnTo>
                    <a:pt x="6139" y="1000"/>
                  </a:lnTo>
                  <a:lnTo>
                    <a:pt x="5975" y="971"/>
                  </a:lnTo>
                  <a:lnTo>
                    <a:pt x="5812" y="961"/>
                  </a:lnTo>
                  <a:lnTo>
                    <a:pt x="5658" y="952"/>
                  </a:lnTo>
                  <a:lnTo>
                    <a:pt x="5495" y="961"/>
                  </a:lnTo>
                  <a:lnTo>
                    <a:pt x="5341" y="980"/>
                  </a:lnTo>
                  <a:lnTo>
                    <a:pt x="5207" y="1000"/>
                  </a:lnTo>
                  <a:lnTo>
                    <a:pt x="5072" y="1028"/>
                  </a:lnTo>
                  <a:lnTo>
                    <a:pt x="4851" y="1076"/>
                  </a:lnTo>
                  <a:lnTo>
                    <a:pt x="4698" y="1124"/>
                  </a:lnTo>
                  <a:lnTo>
                    <a:pt x="4650" y="1144"/>
                  </a:lnTo>
                  <a:lnTo>
                    <a:pt x="4506" y="1086"/>
                  </a:lnTo>
                  <a:lnTo>
                    <a:pt x="4371" y="1038"/>
                  </a:lnTo>
                  <a:lnTo>
                    <a:pt x="4227" y="1000"/>
                  </a:lnTo>
                  <a:lnTo>
                    <a:pt x="4073" y="971"/>
                  </a:lnTo>
                  <a:lnTo>
                    <a:pt x="3920" y="952"/>
                  </a:lnTo>
                  <a:lnTo>
                    <a:pt x="3766" y="932"/>
                  </a:lnTo>
                  <a:lnTo>
                    <a:pt x="3459" y="932"/>
                  </a:lnTo>
                  <a:lnTo>
                    <a:pt x="3295" y="942"/>
                  </a:lnTo>
                  <a:lnTo>
                    <a:pt x="3142" y="952"/>
                  </a:lnTo>
                  <a:lnTo>
                    <a:pt x="2825" y="1000"/>
                  </a:lnTo>
                  <a:lnTo>
                    <a:pt x="2517" y="1067"/>
                  </a:lnTo>
                  <a:lnTo>
                    <a:pt x="2210" y="1144"/>
                  </a:lnTo>
                  <a:lnTo>
                    <a:pt x="2133" y="1163"/>
                  </a:lnTo>
                  <a:lnTo>
                    <a:pt x="2066" y="1173"/>
                  </a:lnTo>
                  <a:lnTo>
                    <a:pt x="1922" y="1173"/>
                  </a:lnTo>
                  <a:lnTo>
                    <a:pt x="1845" y="1153"/>
                  </a:lnTo>
                  <a:lnTo>
                    <a:pt x="1777" y="1134"/>
                  </a:lnTo>
                  <a:lnTo>
                    <a:pt x="1710" y="1105"/>
                  </a:lnTo>
                  <a:lnTo>
                    <a:pt x="1643" y="1067"/>
                  </a:lnTo>
                  <a:lnTo>
                    <a:pt x="1518" y="990"/>
                  </a:lnTo>
                  <a:lnTo>
                    <a:pt x="1393" y="894"/>
                  </a:lnTo>
                  <a:lnTo>
                    <a:pt x="1278" y="779"/>
                  </a:lnTo>
                  <a:lnTo>
                    <a:pt x="1172" y="663"/>
                  </a:lnTo>
                  <a:lnTo>
                    <a:pt x="1076" y="538"/>
                  </a:lnTo>
                  <a:lnTo>
                    <a:pt x="990" y="423"/>
                  </a:lnTo>
                  <a:lnTo>
                    <a:pt x="855" y="212"/>
                  </a:lnTo>
                  <a:lnTo>
                    <a:pt x="769" y="58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725340"/>
            </a:solidFill>
            <a:ln w="9525" cap="flat" cmpd="sng">
              <a:solidFill>
                <a:srgbClr val="7253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67;p22">
              <a:extLst>
                <a:ext uri="{FF2B5EF4-FFF2-40B4-BE49-F238E27FC236}">
                  <a16:creationId xmlns:a16="http://schemas.microsoft.com/office/drawing/2014/main" id="{034E0052-79CF-4386-88DB-081CEB8A9E3F}"/>
                </a:ext>
              </a:extLst>
            </p:cNvPr>
            <p:cNvSpPr/>
            <p:nvPr/>
          </p:nvSpPr>
          <p:spPr>
            <a:xfrm>
              <a:off x="1282469" y="1376231"/>
              <a:ext cx="22995" cy="41575"/>
            </a:xfrm>
            <a:custGeom>
              <a:avLst/>
              <a:gdLst/>
              <a:ahLst/>
              <a:cxnLst/>
              <a:rect l="l" t="t" r="r" b="b"/>
              <a:pathLst>
                <a:path w="500" h="904" extrusionOk="0">
                  <a:moveTo>
                    <a:pt x="250" y="1"/>
                  </a:moveTo>
                  <a:lnTo>
                    <a:pt x="202" y="11"/>
                  </a:lnTo>
                  <a:lnTo>
                    <a:pt x="154" y="39"/>
                  </a:lnTo>
                  <a:lnTo>
                    <a:pt x="106" y="78"/>
                  </a:lnTo>
                  <a:lnTo>
                    <a:pt x="68" y="135"/>
                  </a:lnTo>
                  <a:lnTo>
                    <a:pt x="39" y="203"/>
                  </a:lnTo>
                  <a:lnTo>
                    <a:pt x="20" y="280"/>
                  </a:lnTo>
                  <a:lnTo>
                    <a:pt x="0" y="366"/>
                  </a:lnTo>
                  <a:lnTo>
                    <a:pt x="0" y="452"/>
                  </a:lnTo>
                  <a:lnTo>
                    <a:pt x="0" y="549"/>
                  </a:lnTo>
                  <a:lnTo>
                    <a:pt x="20" y="625"/>
                  </a:lnTo>
                  <a:lnTo>
                    <a:pt x="39" y="702"/>
                  </a:lnTo>
                  <a:lnTo>
                    <a:pt x="77" y="769"/>
                  </a:lnTo>
                  <a:lnTo>
                    <a:pt x="106" y="827"/>
                  </a:lnTo>
                  <a:lnTo>
                    <a:pt x="154" y="875"/>
                  </a:lnTo>
                  <a:lnTo>
                    <a:pt x="202" y="894"/>
                  </a:lnTo>
                  <a:lnTo>
                    <a:pt x="250" y="904"/>
                  </a:lnTo>
                  <a:lnTo>
                    <a:pt x="298" y="894"/>
                  </a:lnTo>
                  <a:lnTo>
                    <a:pt x="346" y="866"/>
                  </a:lnTo>
                  <a:lnTo>
                    <a:pt x="394" y="827"/>
                  </a:lnTo>
                  <a:lnTo>
                    <a:pt x="433" y="769"/>
                  </a:lnTo>
                  <a:lnTo>
                    <a:pt x="461" y="702"/>
                  </a:lnTo>
                  <a:lnTo>
                    <a:pt x="481" y="625"/>
                  </a:lnTo>
                  <a:lnTo>
                    <a:pt x="500" y="549"/>
                  </a:lnTo>
                  <a:lnTo>
                    <a:pt x="500" y="452"/>
                  </a:lnTo>
                  <a:lnTo>
                    <a:pt x="500" y="366"/>
                  </a:lnTo>
                  <a:lnTo>
                    <a:pt x="481" y="280"/>
                  </a:lnTo>
                  <a:lnTo>
                    <a:pt x="461" y="203"/>
                  </a:lnTo>
                  <a:lnTo>
                    <a:pt x="433" y="135"/>
                  </a:lnTo>
                  <a:lnTo>
                    <a:pt x="394" y="78"/>
                  </a:lnTo>
                  <a:lnTo>
                    <a:pt x="346" y="39"/>
                  </a:lnTo>
                  <a:lnTo>
                    <a:pt x="298" y="11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68;p22">
              <a:extLst>
                <a:ext uri="{FF2B5EF4-FFF2-40B4-BE49-F238E27FC236}">
                  <a16:creationId xmlns:a16="http://schemas.microsoft.com/office/drawing/2014/main" id="{A4654E1A-6779-46B4-A3BF-D41FCD7421D9}"/>
                </a:ext>
              </a:extLst>
            </p:cNvPr>
            <p:cNvSpPr/>
            <p:nvPr/>
          </p:nvSpPr>
          <p:spPr>
            <a:xfrm>
              <a:off x="1396022" y="1375817"/>
              <a:ext cx="23455" cy="41989"/>
            </a:xfrm>
            <a:custGeom>
              <a:avLst/>
              <a:gdLst/>
              <a:ahLst/>
              <a:cxnLst/>
              <a:rect l="l" t="t" r="r" b="b"/>
              <a:pathLst>
                <a:path w="510" h="913" extrusionOk="0">
                  <a:moveTo>
                    <a:pt x="250" y="0"/>
                  </a:moveTo>
                  <a:lnTo>
                    <a:pt x="202" y="10"/>
                  </a:lnTo>
                  <a:lnTo>
                    <a:pt x="154" y="39"/>
                  </a:lnTo>
                  <a:lnTo>
                    <a:pt x="115" y="87"/>
                  </a:lnTo>
                  <a:lnTo>
                    <a:pt x="77" y="135"/>
                  </a:lnTo>
                  <a:lnTo>
                    <a:pt x="48" y="202"/>
                  </a:lnTo>
                  <a:lnTo>
                    <a:pt x="19" y="279"/>
                  </a:lnTo>
                  <a:lnTo>
                    <a:pt x="10" y="365"/>
                  </a:lnTo>
                  <a:lnTo>
                    <a:pt x="0" y="461"/>
                  </a:lnTo>
                  <a:lnTo>
                    <a:pt x="10" y="548"/>
                  </a:lnTo>
                  <a:lnTo>
                    <a:pt x="19" y="634"/>
                  </a:lnTo>
                  <a:lnTo>
                    <a:pt x="48" y="711"/>
                  </a:lnTo>
                  <a:lnTo>
                    <a:pt x="77" y="778"/>
                  </a:lnTo>
                  <a:lnTo>
                    <a:pt x="115" y="836"/>
                  </a:lnTo>
                  <a:lnTo>
                    <a:pt x="154" y="875"/>
                  </a:lnTo>
                  <a:lnTo>
                    <a:pt x="202" y="903"/>
                  </a:lnTo>
                  <a:lnTo>
                    <a:pt x="260" y="913"/>
                  </a:lnTo>
                  <a:lnTo>
                    <a:pt x="308" y="903"/>
                  </a:lnTo>
                  <a:lnTo>
                    <a:pt x="356" y="875"/>
                  </a:lnTo>
                  <a:lnTo>
                    <a:pt x="394" y="836"/>
                  </a:lnTo>
                  <a:lnTo>
                    <a:pt x="432" y="778"/>
                  </a:lnTo>
                  <a:lnTo>
                    <a:pt x="461" y="711"/>
                  </a:lnTo>
                  <a:lnTo>
                    <a:pt x="490" y="634"/>
                  </a:lnTo>
                  <a:lnTo>
                    <a:pt x="500" y="548"/>
                  </a:lnTo>
                  <a:lnTo>
                    <a:pt x="509" y="461"/>
                  </a:lnTo>
                  <a:lnTo>
                    <a:pt x="500" y="365"/>
                  </a:lnTo>
                  <a:lnTo>
                    <a:pt x="490" y="279"/>
                  </a:lnTo>
                  <a:lnTo>
                    <a:pt x="461" y="202"/>
                  </a:lnTo>
                  <a:lnTo>
                    <a:pt x="432" y="135"/>
                  </a:lnTo>
                  <a:lnTo>
                    <a:pt x="394" y="77"/>
                  </a:lnTo>
                  <a:lnTo>
                    <a:pt x="356" y="39"/>
                  </a:lnTo>
                  <a:lnTo>
                    <a:pt x="308" y="1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369;p22">
              <a:extLst>
                <a:ext uri="{FF2B5EF4-FFF2-40B4-BE49-F238E27FC236}">
                  <a16:creationId xmlns:a16="http://schemas.microsoft.com/office/drawing/2014/main" id="{392F5091-B19A-4397-BB16-B370C8910AB0}"/>
                </a:ext>
              </a:extLst>
            </p:cNvPr>
            <p:cNvSpPr/>
            <p:nvPr/>
          </p:nvSpPr>
          <p:spPr>
            <a:xfrm>
              <a:off x="1350951" y="1347072"/>
              <a:ext cx="48198" cy="107847"/>
            </a:xfrm>
            <a:custGeom>
              <a:avLst/>
              <a:gdLst/>
              <a:ahLst/>
              <a:cxnLst/>
              <a:rect l="l" t="t" r="r" b="b"/>
              <a:pathLst>
                <a:path w="1048" h="2345" extrusionOk="0">
                  <a:moveTo>
                    <a:pt x="96" y="1"/>
                  </a:moveTo>
                  <a:lnTo>
                    <a:pt x="58" y="11"/>
                  </a:lnTo>
                  <a:lnTo>
                    <a:pt x="20" y="30"/>
                  </a:lnTo>
                  <a:lnTo>
                    <a:pt x="0" y="68"/>
                  </a:lnTo>
                  <a:lnTo>
                    <a:pt x="0" y="107"/>
                  </a:lnTo>
                  <a:lnTo>
                    <a:pt x="10" y="145"/>
                  </a:lnTo>
                  <a:lnTo>
                    <a:pt x="836" y="1845"/>
                  </a:lnTo>
                  <a:lnTo>
                    <a:pt x="807" y="1884"/>
                  </a:lnTo>
                  <a:lnTo>
                    <a:pt x="769" y="1932"/>
                  </a:lnTo>
                  <a:lnTo>
                    <a:pt x="711" y="1980"/>
                  </a:lnTo>
                  <a:lnTo>
                    <a:pt x="644" y="2028"/>
                  </a:lnTo>
                  <a:lnTo>
                    <a:pt x="567" y="2066"/>
                  </a:lnTo>
                  <a:lnTo>
                    <a:pt x="461" y="2105"/>
                  </a:lnTo>
                  <a:lnTo>
                    <a:pt x="356" y="2124"/>
                  </a:lnTo>
                  <a:lnTo>
                    <a:pt x="221" y="2134"/>
                  </a:lnTo>
                  <a:lnTo>
                    <a:pt x="183" y="2143"/>
                  </a:lnTo>
                  <a:lnTo>
                    <a:pt x="144" y="2172"/>
                  </a:lnTo>
                  <a:lnTo>
                    <a:pt x="125" y="2201"/>
                  </a:lnTo>
                  <a:lnTo>
                    <a:pt x="116" y="2239"/>
                  </a:lnTo>
                  <a:lnTo>
                    <a:pt x="125" y="2278"/>
                  </a:lnTo>
                  <a:lnTo>
                    <a:pt x="144" y="2316"/>
                  </a:lnTo>
                  <a:lnTo>
                    <a:pt x="183" y="2335"/>
                  </a:lnTo>
                  <a:lnTo>
                    <a:pt x="221" y="2345"/>
                  </a:lnTo>
                  <a:lnTo>
                    <a:pt x="327" y="2335"/>
                  </a:lnTo>
                  <a:lnTo>
                    <a:pt x="433" y="2326"/>
                  </a:lnTo>
                  <a:lnTo>
                    <a:pt x="519" y="2306"/>
                  </a:lnTo>
                  <a:lnTo>
                    <a:pt x="606" y="2278"/>
                  </a:lnTo>
                  <a:lnTo>
                    <a:pt x="682" y="2239"/>
                  </a:lnTo>
                  <a:lnTo>
                    <a:pt x="750" y="2210"/>
                  </a:lnTo>
                  <a:lnTo>
                    <a:pt x="807" y="2162"/>
                  </a:lnTo>
                  <a:lnTo>
                    <a:pt x="855" y="2124"/>
                  </a:lnTo>
                  <a:lnTo>
                    <a:pt x="942" y="2047"/>
                  </a:lnTo>
                  <a:lnTo>
                    <a:pt x="999" y="1970"/>
                  </a:lnTo>
                  <a:lnTo>
                    <a:pt x="1038" y="1893"/>
                  </a:lnTo>
                  <a:lnTo>
                    <a:pt x="1047" y="1855"/>
                  </a:lnTo>
                  <a:lnTo>
                    <a:pt x="1038" y="1807"/>
                  </a:lnTo>
                  <a:lnTo>
                    <a:pt x="192" y="59"/>
                  </a:lnTo>
                  <a:lnTo>
                    <a:pt x="164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370;p22">
              <a:extLst>
                <a:ext uri="{FF2B5EF4-FFF2-40B4-BE49-F238E27FC236}">
                  <a16:creationId xmlns:a16="http://schemas.microsoft.com/office/drawing/2014/main" id="{D979DE56-C232-4980-BBA6-FD5547E89257}"/>
                </a:ext>
              </a:extLst>
            </p:cNvPr>
            <p:cNvSpPr/>
            <p:nvPr/>
          </p:nvSpPr>
          <p:spPr>
            <a:xfrm>
              <a:off x="1248022" y="1307750"/>
              <a:ext cx="62316" cy="49991"/>
            </a:xfrm>
            <a:custGeom>
              <a:avLst/>
              <a:gdLst/>
              <a:ahLst/>
              <a:cxnLst/>
              <a:rect l="l" t="t" r="r" b="b"/>
              <a:pathLst>
                <a:path w="1355" h="1087" extrusionOk="0">
                  <a:moveTo>
                    <a:pt x="1114" y="1"/>
                  </a:moveTo>
                  <a:lnTo>
                    <a:pt x="970" y="11"/>
                  </a:lnTo>
                  <a:lnTo>
                    <a:pt x="826" y="30"/>
                  </a:lnTo>
                  <a:lnTo>
                    <a:pt x="711" y="68"/>
                  </a:lnTo>
                  <a:lnTo>
                    <a:pt x="596" y="107"/>
                  </a:lnTo>
                  <a:lnTo>
                    <a:pt x="500" y="145"/>
                  </a:lnTo>
                  <a:lnTo>
                    <a:pt x="413" y="203"/>
                  </a:lnTo>
                  <a:lnTo>
                    <a:pt x="327" y="251"/>
                  </a:lnTo>
                  <a:lnTo>
                    <a:pt x="259" y="308"/>
                  </a:lnTo>
                  <a:lnTo>
                    <a:pt x="202" y="376"/>
                  </a:lnTo>
                  <a:lnTo>
                    <a:pt x="154" y="443"/>
                  </a:lnTo>
                  <a:lnTo>
                    <a:pt x="115" y="501"/>
                  </a:lnTo>
                  <a:lnTo>
                    <a:pt x="77" y="568"/>
                  </a:lnTo>
                  <a:lnTo>
                    <a:pt x="29" y="693"/>
                  </a:lnTo>
                  <a:lnTo>
                    <a:pt x="0" y="798"/>
                  </a:lnTo>
                  <a:lnTo>
                    <a:pt x="0" y="866"/>
                  </a:lnTo>
                  <a:lnTo>
                    <a:pt x="10" y="933"/>
                  </a:lnTo>
                  <a:lnTo>
                    <a:pt x="48" y="990"/>
                  </a:lnTo>
                  <a:lnTo>
                    <a:pt x="96" y="1038"/>
                  </a:lnTo>
                  <a:lnTo>
                    <a:pt x="125" y="1048"/>
                  </a:lnTo>
                  <a:lnTo>
                    <a:pt x="163" y="1067"/>
                  </a:lnTo>
                  <a:lnTo>
                    <a:pt x="211" y="1077"/>
                  </a:lnTo>
                  <a:lnTo>
                    <a:pt x="259" y="1086"/>
                  </a:lnTo>
                  <a:lnTo>
                    <a:pt x="298" y="1077"/>
                  </a:lnTo>
                  <a:lnTo>
                    <a:pt x="346" y="1058"/>
                  </a:lnTo>
                  <a:lnTo>
                    <a:pt x="375" y="1038"/>
                  </a:lnTo>
                  <a:lnTo>
                    <a:pt x="413" y="1000"/>
                  </a:lnTo>
                  <a:lnTo>
                    <a:pt x="432" y="962"/>
                  </a:lnTo>
                  <a:lnTo>
                    <a:pt x="509" y="837"/>
                  </a:lnTo>
                  <a:lnTo>
                    <a:pt x="596" y="731"/>
                  </a:lnTo>
                  <a:lnTo>
                    <a:pt x="692" y="645"/>
                  </a:lnTo>
                  <a:lnTo>
                    <a:pt x="788" y="577"/>
                  </a:lnTo>
                  <a:lnTo>
                    <a:pt x="884" y="529"/>
                  </a:lnTo>
                  <a:lnTo>
                    <a:pt x="990" y="481"/>
                  </a:lnTo>
                  <a:lnTo>
                    <a:pt x="1086" y="452"/>
                  </a:lnTo>
                  <a:lnTo>
                    <a:pt x="1172" y="433"/>
                  </a:lnTo>
                  <a:lnTo>
                    <a:pt x="1220" y="424"/>
                  </a:lnTo>
                  <a:lnTo>
                    <a:pt x="1259" y="404"/>
                  </a:lnTo>
                  <a:lnTo>
                    <a:pt x="1287" y="376"/>
                  </a:lnTo>
                  <a:lnTo>
                    <a:pt x="1316" y="337"/>
                  </a:lnTo>
                  <a:lnTo>
                    <a:pt x="1335" y="299"/>
                  </a:lnTo>
                  <a:lnTo>
                    <a:pt x="1345" y="251"/>
                  </a:lnTo>
                  <a:lnTo>
                    <a:pt x="1355" y="203"/>
                  </a:lnTo>
                  <a:lnTo>
                    <a:pt x="1345" y="164"/>
                  </a:lnTo>
                  <a:lnTo>
                    <a:pt x="1326" y="126"/>
                  </a:lnTo>
                  <a:lnTo>
                    <a:pt x="1307" y="87"/>
                  </a:lnTo>
                  <a:lnTo>
                    <a:pt x="1287" y="68"/>
                  </a:lnTo>
                  <a:lnTo>
                    <a:pt x="1259" y="39"/>
                  </a:lnTo>
                  <a:lnTo>
                    <a:pt x="1230" y="20"/>
                  </a:lnTo>
                  <a:lnTo>
                    <a:pt x="1191" y="11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725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371;p22">
              <a:extLst>
                <a:ext uri="{FF2B5EF4-FFF2-40B4-BE49-F238E27FC236}">
                  <a16:creationId xmlns:a16="http://schemas.microsoft.com/office/drawing/2014/main" id="{D5A762DE-1B3B-4D6A-8027-5EB541BF9876}"/>
                </a:ext>
              </a:extLst>
            </p:cNvPr>
            <p:cNvSpPr/>
            <p:nvPr/>
          </p:nvSpPr>
          <p:spPr>
            <a:xfrm>
              <a:off x="1384524" y="1307336"/>
              <a:ext cx="62776" cy="49945"/>
            </a:xfrm>
            <a:custGeom>
              <a:avLst/>
              <a:gdLst/>
              <a:ahLst/>
              <a:cxnLst/>
              <a:rect l="l" t="t" r="r" b="b"/>
              <a:pathLst>
                <a:path w="1365" h="1086" extrusionOk="0">
                  <a:moveTo>
                    <a:pt x="193" y="0"/>
                  </a:moveTo>
                  <a:lnTo>
                    <a:pt x="164" y="10"/>
                  </a:lnTo>
                  <a:lnTo>
                    <a:pt x="125" y="29"/>
                  </a:lnTo>
                  <a:lnTo>
                    <a:pt x="96" y="48"/>
                  </a:lnTo>
                  <a:lnTo>
                    <a:pt x="68" y="68"/>
                  </a:lnTo>
                  <a:lnTo>
                    <a:pt x="39" y="96"/>
                  </a:lnTo>
                  <a:lnTo>
                    <a:pt x="20" y="135"/>
                  </a:lnTo>
                  <a:lnTo>
                    <a:pt x="10" y="164"/>
                  </a:lnTo>
                  <a:lnTo>
                    <a:pt x="0" y="212"/>
                  </a:lnTo>
                  <a:lnTo>
                    <a:pt x="10" y="260"/>
                  </a:lnTo>
                  <a:lnTo>
                    <a:pt x="20" y="298"/>
                  </a:lnTo>
                  <a:lnTo>
                    <a:pt x="39" y="346"/>
                  </a:lnTo>
                  <a:lnTo>
                    <a:pt x="68" y="375"/>
                  </a:lnTo>
                  <a:lnTo>
                    <a:pt x="96" y="404"/>
                  </a:lnTo>
                  <a:lnTo>
                    <a:pt x="135" y="433"/>
                  </a:lnTo>
                  <a:lnTo>
                    <a:pt x="183" y="442"/>
                  </a:lnTo>
                  <a:lnTo>
                    <a:pt x="269" y="461"/>
                  </a:lnTo>
                  <a:lnTo>
                    <a:pt x="365" y="490"/>
                  </a:lnTo>
                  <a:lnTo>
                    <a:pt x="462" y="529"/>
                  </a:lnTo>
                  <a:lnTo>
                    <a:pt x="567" y="586"/>
                  </a:lnTo>
                  <a:lnTo>
                    <a:pt x="663" y="654"/>
                  </a:lnTo>
                  <a:lnTo>
                    <a:pt x="759" y="740"/>
                  </a:lnTo>
                  <a:lnTo>
                    <a:pt x="846" y="846"/>
                  </a:lnTo>
                  <a:lnTo>
                    <a:pt x="923" y="971"/>
                  </a:lnTo>
                  <a:lnTo>
                    <a:pt x="942" y="1009"/>
                  </a:lnTo>
                  <a:lnTo>
                    <a:pt x="980" y="1038"/>
                  </a:lnTo>
                  <a:lnTo>
                    <a:pt x="1019" y="1067"/>
                  </a:lnTo>
                  <a:lnTo>
                    <a:pt x="1057" y="1076"/>
                  </a:lnTo>
                  <a:lnTo>
                    <a:pt x="1096" y="1086"/>
                  </a:lnTo>
                  <a:lnTo>
                    <a:pt x="1144" y="1086"/>
                  </a:lnTo>
                  <a:lnTo>
                    <a:pt x="1192" y="1067"/>
                  </a:lnTo>
                  <a:lnTo>
                    <a:pt x="1230" y="1047"/>
                  </a:lnTo>
                  <a:lnTo>
                    <a:pt x="1259" y="1038"/>
                  </a:lnTo>
                  <a:lnTo>
                    <a:pt x="1307" y="990"/>
                  </a:lnTo>
                  <a:lnTo>
                    <a:pt x="1345" y="932"/>
                  </a:lnTo>
                  <a:lnTo>
                    <a:pt x="1364" y="865"/>
                  </a:lnTo>
                  <a:lnTo>
                    <a:pt x="1355" y="798"/>
                  </a:lnTo>
                  <a:lnTo>
                    <a:pt x="1326" y="692"/>
                  </a:lnTo>
                  <a:lnTo>
                    <a:pt x="1278" y="567"/>
                  </a:lnTo>
                  <a:lnTo>
                    <a:pt x="1240" y="500"/>
                  </a:lnTo>
                  <a:lnTo>
                    <a:pt x="1201" y="442"/>
                  </a:lnTo>
                  <a:lnTo>
                    <a:pt x="1144" y="375"/>
                  </a:lnTo>
                  <a:lnTo>
                    <a:pt x="1086" y="317"/>
                  </a:lnTo>
                  <a:lnTo>
                    <a:pt x="1019" y="260"/>
                  </a:lnTo>
                  <a:lnTo>
                    <a:pt x="942" y="202"/>
                  </a:lnTo>
                  <a:lnTo>
                    <a:pt x="855" y="154"/>
                  </a:lnTo>
                  <a:lnTo>
                    <a:pt x="759" y="106"/>
                  </a:lnTo>
                  <a:lnTo>
                    <a:pt x="644" y="68"/>
                  </a:lnTo>
                  <a:lnTo>
                    <a:pt x="519" y="39"/>
                  </a:lnTo>
                  <a:lnTo>
                    <a:pt x="385" y="1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725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372;p22">
              <a:extLst>
                <a:ext uri="{FF2B5EF4-FFF2-40B4-BE49-F238E27FC236}">
                  <a16:creationId xmlns:a16="http://schemas.microsoft.com/office/drawing/2014/main" id="{212FD323-07FE-4CAE-AE49-56A1BBF3978D}"/>
                </a:ext>
              </a:extLst>
            </p:cNvPr>
            <p:cNvSpPr/>
            <p:nvPr/>
          </p:nvSpPr>
          <p:spPr>
            <a:xfrm>
              <a:off x="1301924" y="1474330"/>
              <a:ext cx="123299" cy="44242"/>
            </a:xfrm>
            <a:custGeom>
              <a:avLst/>
              <a:gdLst/>
              <a:ahLst/>
              <a:cxnLst/>
              <a:rect l="l" t="t" r="r" b="b"/>
              <a:pathLst>
                <a:path w="2681" h="962" extrusionOk="0">
                  <a:moveTo>
                    <a:pt x="67" y="1"/>
                  </a:moveTo>
                  <a:lnTo>
                    <a:pt x="29" y="20"/>
                  </a:lnTo>
                  <a:lnTo>
                    <a:pt x="10" y="58"/>
                  </a:lnTo>
                  <a:lnTo>
                    <a:pt x="0" y="97"/>
                  </a:lnTo>
                  <a:lnTo>
                    <a:pt x="10" y="135"/>
                  </a:lnTo>
                  <a:lnTo>
                    <a:pt x="29" y="173"/>
                  </a:lnTo>
                  <a:lnTo>
                    <a:pt x="67" y="202"/>
                  </a:lnTo>
                  <a:lnTo>
                    <a:pt x="163" y="298"/>
                  </a:lnTo>
                  <a:lnTo>
                    <a:pt x="317" y="423"/>
                  </a:lnTo>
                  <a:lnTo>
                    <a:pt x="528" y="567"/>
                  </a:lnTo>
                  <a:lnTo>
                    <a:pt x="644" y="644"/>
                  </a:lnTo>
                  <a:lnTo>
                    <a:pt x="778" y="711"/>
                  </a:lnTo>
                  <a:lnTo>
                    <a:pt x="913" y="779"/>
                  </a:lnTo>
                  <a:lnTo>
                    <a:pt x="1057" y="836"/>
                  </a:lnTo>
                  <a:lnTo>
                    <a:pt x="1210" y="884"/>
                  </a:lnTo>
                  <a:lnTo>
                    <a:pt x="1364" y="923"/>
                  </a:lnTo>
                  <a:lnTo>
                    <a:pt x="1537" y="952"/>
                  </a:lnTo>
                  <a:lnTo>
                    <a:pt x="1700" y="961"/>
                  </a:lnTo>
                  <a:lnTo>
                    <a:pt x="1816" y="952"/>
                  </a:lnTo>
                  <a:lnTo>
                    <a:pt x="1931" y="942"/>
                  </a:lnTo>
                  <a:lnTo>
                    <a:pt x="2046" y="923"/>
                  </a:lnTo>
                  <a:lnTo>
                    <a:pt x="2161" y="884"/>
                  </a:lnTo>
                  <a:lnTo>
                    <a:pt x="2286" y="846"/>
                  </a:lnTo>
                  <a:lnTo>
                    <a:pt x="2402" y="788"/>
                  </a:lnTo>
                  <a:lnTo>
                    <a:pt x="2517" y="721"/>
                  </a:lnTo>
                  <a:lnTo>
                    <a:pt x="2642" y="644"/>
                  </a:lnTo>
                  <a:lnTo>
                    <a:pt x="2661" y="615"/>
                  </a:lnTo>
                  <a:lnTo>
                    <a:pt x="2680" y="577"/>
                  </a:lnTo>
                  <a:lnTo>
                    <a:pt x="2680" y="538"/>
                  </a:lnTo>
                  <a:lnTo>
                    <a:pt x="2661" y="500"/>
                  </a:lnTo>
                  <a:lnTo>
                    <a:pt x="2632" y="471"/>
                  </a:lnTo>
                  <a:lnTo>
                    <a:pt x="2594" y="462"/>
                  </a:lnTo>
                  <a:lnTo>
                    <a:pt x="2555" y="462"/>
                  </a:lnTo>
                  <a:lnTo>
                    <a:pt x="2517" y="481"/>
                  </a:lnTo>
                  <a:lnTo>
                    <a:pt x="2411" y="548"/>
                  </a:lnTo>
                  <a:lnTo>
                    <a:pt x="2306" y="606"/>
                  </a:lnTo>
                  <a:lnTo>
                    <a:pt x="2200" y="654"/>
                  </a:lnTo>
                  <a:lnTo>
                    <a:pt x="2094" y="692"/>
                  </a:lnTo>
                  <a:lnTo>
                    <a:pt x="1989" y="721"/>
                  </a:lnTo>
                  <a:lnTo>
                    <a:pt x="1883" y="740"/>
                  </a:lnTo>
                  <a:lnTo>
                    <a:pt x="1787" y="750"/>
                  </a:lnTo>
                  <a:lnTo>
                    <a:pt x="1681" y="759"/>
                  </a:lnTo>
                  <a:lnTo>
                    <a:pt x="1585" y="750"/>
                  </a:lnTo>
                  <a:lnTo>
                    <a:pt x="1489" y="740"/>
                  </a:lnTo>
                  <a:lnTo>
                    <a:pt x="1393" y="731"/>
                  </a:lnTo>
                  <a:lnTo>
                    <a:pt x="1297" y="702"/>
                  </a:lnTo>
                  <a:lnTo>
                    <a:pt x="1114" y="644"/>
                  </a:lnTo>
                  <a:lnTo>
                    <a:pt x="941" y="577"/>
                  </a:lnTo>
                  <a:lnTo>
                    <a:pt x="788" y="490"/>
                  </a:lnTo>
                  <a:lnTo>
                    <a:pt x="644" y="404"/>
                  </a:lnTo>
                  <a:lnTo>
                    <a:pt x="519" y="318"/>
                  </a:lnTo>
                  <a:lnTo>
                    <a:pt x="404" y="231"/>
                  </a:lnTo>
                  <a:lnTo>
                    <a:pt x="250" y="97"/>
                  </a:lnTo>
                  <a:lnTo>
                    <a:pt x="183" y="29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373;p22">
              <a:extLst>
                <a:ext uri="{FF2B5EF4-FFF2-40B4-BE49-F238E27FC236}">
                  <a16:creationId xmlns:a16="http://schemas.microsoft.com/office/drawing/2014/main" id="{BB0CCAFF-4107-4601-AC94-ADDC58F26695}"/>
                </a:ext>
              </a:extLst>
            </p:cNvPr>
            <p:cNvSpPr/>
            <p:nvPr/>
          </p:nvSpPr>
          <p:spPr>
            <a:xfrm>
              <a:off x="1072151" y="1407183"/>
              <a:ext cx="87519" cy="134337"/>
            </a:xfrm>
            <a:custGeom>
              <a:avLst/>
              <a:gdLst/>
              <a:ahLst/>
              <a:cxnLst/>
              <a:rect l="l" t="t" r="r" b="b"/>
              <a:pathLst>
                <a:path w="1903" h="2921" extrusionOk="0">
                  <a:moveTo>
                    <a:pt x="817" y="0"/>
                  </a:moveTo>
                  <a:lnTo>
                    <a:pt x="750" y="10"/>
                  </a:lnTo>
                  <a:lnTo>
                    <a:pt x="673" y="20"/>
                  </a:lnTo>
                  <a:lnTo>
                    <a:pt x="596" y="39"/>
                  </a:lnTo>
                  <a:lnTo>
                    <a:pt x="529" y="77"/>
                  </a:lnTo>
                  <a:lnTo>
                    <a:pt x="452" y="116"/>
                  </a:lnTo>
                  <a:lnTo>
                    <a:pt x="385" y="173"/>
                  </a:lnTo>
                  <a:lnTo>
                    <a:pt x="308" y="241"/>
                  </a:lnTo>
                  <a:lnTo>
                    <a:pt x="241" y="317"/>
                  </a:lnTo>
                  <a:lnTo>
                    <a:pt x="164" y="404"/>
                  </a:lnTo>
                  <a:lnTo>
                    <a:pt x="116" y="490"/>
                  </a:lnTo>
                  <a:lnTo>
                    <a:pt x="78" y="586"/>
                  </a:lnTo>
                  <a:lnTo>
                    <a:pt x="49" y="682"/>
                  </a:lnTo>
                  <a:lnTo>
                    <a:pt x="20" y="788"/>
                  </a:lnTo>
                  <a:lnTo>
                    <a:pt x="10" y="903"/>
                  </a:lnTo>
                  <a:lnTo>
                    <a:pt x="1" y="1019"/>
                  </a:lnTo>
                  <a:lnTo>
                    <a:pt x="10" y="1134"/>
                  </a:lnTo>
                  <a:lnTo>
                    <a:pt x="20" y="1249"/>
                  </a:lnTo>
                  <a:lnTo>
                    <a:pt x="39" y="1374"/>
                  </a:lnTo>
                  <a:lnTo>
                    <a:pt x="68" y="1499"/>
                  </a:lnTo>
                  <a:lnTo>
                    <a:pt x="97" y="1624"/>
                  </a:lnTo>
                  <a:lnTo>
                    <a:pt x="135" y="1739"/>
                  </a:lnTo>
                  <a:lnTo>
                    <a:pt x="183" y="1864"/>
                  </a:lnTo>
                  <a:lnTo>
                    <a:pt x="241" y="1979"/>
                  </a:lnTo>
                  <a:lnTo>
                    <a:pt x="299" y="2095"/>
                  </a:lnTo>
                  <a:lnTo>
                    <a:pt x="366" y="2200"/>
                  </a:lnTo>
                  <a:lnTo>
                    <a:pt x="433" y="2306"/>
                  </a:lnTo>
                  <a:lnTo>
                    <a:pt x="510" y="2412"/>
                  </a:lnTo>
                  <a:lnTo>
                    <a:pt x="587" y="2508"/>
                  </a:lnTo>
                  <a:lnTo>
                    <a:pt x="673" y="2594"/>
                  </a:lnTo>
                  <a:lnTo>
                    <a:pt x="760" y="2671"/>
                  </a:lnTo>
                  <a:lnTo>
                    <a:pt x="856" y="2738"/>
                  </a:lnTo>
                  <a:lnTo>
                    <a:pt x="952" y="2796"/>
                  </a:lnTo>
                  <a:lnTo>
                    <a:pt x="1048" y="2844"/>
                  </a:lnTo>
                  <a:lnTo>
                    <a:pt x="1144" y="2882"/>
                  </a:lnTo>
                  <a:lnTo>
                    <a:pt x="1250" y="2911"/>
                  </a:lnTo>
                  <a:lnTo>
                    <a:pt x="1355" y="2921"/>
                  </a:lnTo>
                  <a:lnTo>
                    <a:pt x="1461" y="2921"/>
                  </a:lnTo>
                  <a:lnTo>
                    <a:pt x="1576" y="2901"/>
                  </a:lnTo>
                  <a:lnTo>
                    <a:pt x="1682" y="2873"/>
                  </a:lnTo>
                  <a:lnTo>
                    <a:pt x="1797" y="2825"/>
                  </a:lnTo>
                  <a:lnTo>
                    <a:pt x="1903" y="2767"/>
                  </a:lnTo>
                  <a:lnTo>
                    <a:pt x="1903" y="692"/>
                  </a:lnTo>
                  <a:lnTo>
                    <a:pt x="1855" y="634"/>
                  </a:lnTo>
                  <a:lnTo>
                    <a:pt x="1730" y="500"/>
                  </a:lnTo>
                  <a:lnTo>
                    <a:pt x="1643" y="413"/>
                  </a:lnTo>
                  <a:lnTo>
                    <a:pt x="1547" y="327"/>
                  </a:lnTo>
                  <a:lnTo>
                    <a:pt x="1432" y="241"/>
                  </a:lnTo>
                  <a:lnTo>
                    <a:pt x="1307" y="154"/>
                  </a:lnTo>
                  <a:lnTo>
                    <a:pt x="1173" y="87"/>
                  </a:lnTo>
                  <a:lnTo>
                    <a:pt x="1038" y="39"/>
                  </a:lnTo>
                  <a:lnTo>
                    <a:pt x="971" y="20"/>
                  </a:lnTo>
                  <a:lnTo>
                    <a:pt x="894" y="10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FF9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374;p22">
              <a:extLst>
                <a:ext uri="{FF2B5EF4-FFF2-40B4-BE49-F238E27FC236}">
                  <a16:creationId xmlns:a16="http://schemas.microsoft.com/office/drawing/2014/main" id="{EDA88EE2-058B-439D-8398-646AEBBA0927}"/>
                </a:ext>
              </a:extLst>
            </p:cNvPr>
            <p:cNvSpPr/>
            <p:nvPr/>
          </p:nvSpPr>
          <p:spPr>
            <a:xfrm>
              <a:off x="1130468" y="1199532"/>
              <a:ext cx="302246" cy="254969"/>
            </a:xfrm>
            <a:custGeom>
              <a:avLst/>
              <a:gdLst/>
              <a:ahLst/>
              <a:cxnLst/>
              <a:rect l="l" t="t" r="r" b="b"/>
              <a:pathLst>
                <a:path w="6572" h="5544" extrusionOk="0">
                  <a:moveTo>
                    <a:pt x="3507" y="0"/>
                  </a:moveTo>
                  <a:lnTo>
                    <a:pt x="3181" y="10"/>
                  </a:lnTo>
                  <a:lnTo>
                    <a:pt x="2854" y="39"/>
                  </a:lnTo>
                  <a:lnTo>
                    <a:pt x="2518" y="77"/>
                  </a:lnTo>
                  <a:lnTo>
                    <a:pt x="2172" y="145"/>
                  </a:lnTo>
                  <a:lnTo>
                    <a:pt x="1951" y="193"/>
                  </a:lnTo>
                  <a:lnTo>
                    <a:pt x="1740" y="250"/>
                  </a:lnTo>
                  <a:lnTo>
                    <a:pt x="1547" y="327"/>
                  </a:lnTo>
                  <a:lnTo>
                    <a:pt x="1365" y="414"/>
                  </a:lnTo>
                  <a:lnTo>
                    <a:pt x="1202" y="510"/>
                  </a:lnTo>
                  <a:lnTo>
                    <a:pt x="1048" y="606"/>
                  </a:lnTo>
                  <a:lnTo>
                    <a:pt x="913" y="711"/>
                  </a:lnTo>
                  <a:lnTo>
                    <a:pt x="789" y="827"/>
                  </a:lnTo>
                  <a:lnTo>
                    <a:pt x="673" y="951"/>
                  </a:lnTo>
                  <a:lnTo>
                    <a:pt x="568" y="1076"/>
                  </a:lnTo>
                  <a:lnTo>
                    <a:pt x="481" y="1201"/>
                  </a:lnTo>
                  <a:lnTo>
                    <a:pt x="395" y="1336"/>
                  </a:lnTo>
                  <a:lnTo>
                    <a:pt x="327" y="1470"/>
                  </a:lnTo>
                  <a:lnTo>
                    <a:pt x="260" y="1605"/>
                  </a:lnTo>
                  <a:lnTo>
                    <a:pt x="212" y="1739"/>
                  </a:lnTo>
                  <a:lnTo>
                    <a:pt x="164" y="1874"/>
                  </a:lnTo>
                  <a:lnTo>
                    <a:pt x="126" y="2008"/>
                  </a:lnTo>
                  <a:lnTo>
                    <a:pt x="87" y="2143"/>
                  </a:lnTo>
                  <a:lnTo>
                    <a:pt x="39" y="2392"/>
                  </a:lnTo>
                  <a:lnTo>
                    <a:pt x="10" y="2623"/>
                  </a:lnTo>
                  <a:lnTo>
                    <a:pt x="1" y="2825"/>
                  </a:lnTo>
                  <a:lnTo>
                    <a:pt x="1" y="2998"/>
                  </a:lnTo>
                  <a:lnTo>
                    <a:pt x="10" y="3132"/>
                  </a:lnTo>
                  <a:lnTo>
                    <a:pt x="20" y="3247"/>
                  </a:lnTo>
                  <a:lnTo>
                    <a:pt x="97" y="4708"/>
                  </a:lnTo>
                  <a:lnTo>
                    <a:pt x="183" y="4756"/>
                  </a:lnTo>
                  <a:lnTo>
                    <a:pt x="270" y="4823"/>
                  </a:lnTo>
                  <a:lnTo>
                    <a:pt x="356" y="4900"/>
                  </a:lnTo>
                  <a:lnTo>
                    <a:pt x="452" y="4986"/>
                  </a:lnTo>
                  <a:lnTo>
                    <a:pt x="539" y="5082"/>
                  </a:lnTo>
                  <a:lnTo>
                    <a:pt x="616" y="5197"/>
                  </a:lnTo>
                  <a:lnTo>
                    <a:pt x="692" y="5322"/>
                  </a:lnTo>
                  <a:lnTo>
                    <a:pt x="750" y="5457"/>
                  </a:lnTo>
                  <a:lnTo>
                    <a:pt x="1403" y="5543"/>
                  </a:lnTo>
                  <a:lnTo>
                    <a:pt x="1413" y="5361"/>
                  </a:lnTo>
                  <a:lnTo>
                    <a:pt x="1413" y="5159"/>
                  </a:lnTo>
                  <a:lnTo>
                    <a:pt x="1413" y="4909"/>
                  </a:lnTo>
                  <a:lnTo>
                    <a:pt x="1403" y="4621"/>
                  </a:lnTo>
                  <a:lnTo>
                    <a:pt x="1375" y="4304"/>
                  </a:lnTo>
                  <a:lnTo>
                    <a:pt x="1327" y="3987"/>
                  </a:lnTo>
                  <a:lnTo>
                    <a:pt x="1298" y="3833"/>
                  </a:lnTo>
                  <a:lnTo>
                    <a:pt x="1259" y="3680"/>
                  </a:lnTo>
                  <a:lnTo>
                    <a:pt x="1240" y="3603"/>
                  </a:lnTo>
                  <a:lnTo>
                    <a:pt x="1230" y="3536"/>
                  </a:lnTo>
                  <a:lnTo>
                    <a:pt x="1230" y="3468"/>
                  </a:lnTo>
                  <a:lnTo>
                    <a:pt x="1230" y="3411"/>
                  </a:lnTo>
                  <a:lnTo>
                    <a:pt x="1250" y="3295"/>
                  </a:lnTo>
                  <a:lnTo>
                    <a:pt x="1288" y="3180"/>
                  </a:lnTo>
                  <a:lnTo>
                    <a:pt x="1336" y="3084"/>
                  </a:lnTo>
                  <a:lnTo>
                    <a:pt x="1403" y="2988"/>
                  </a:lnTo>
                  <a:lnTo>
                    <a:pt x="1547" y="2796"/>
                  </a:lnTo>
                  <a:lnTo>
                    <a:pt x="1615" y="2700"/>
                  </a:lnTo>
                  <a:lnTo>
                    <a:pt x="1682" y="2604"/>
                  </a:lnTo>
                  <a:lnTo>
                    <a:pt x="1740" y="2488"/>
                  </a:lnTo>
                  <a:lnTo>
                    <a:pt x="1788" y="2364"/>
                  </a:lnTo>
                  <a:lnTo>
                    <a:pt x="1816" y="2229"/>
                  </a:lnTo>
                  <a:lnTo>
                    <a:pt x="1826" y="2162"/>
                  </a:lnTo>
                  <a:lnTo>
                    <a:pt x="1826" y="2085"/>
                  </a:lnTo>
                  <a:lnTo>
                    <a:pt x="1826" y="1999"/>
                  </a:lnTo>
                  <a:lnTo>
                    <a:pt x="1807" y="1922"/>
                  </a:lnTo>
                  <a:lnTo>
                    <a:pt x="1797" y="1826"/>
                  </a:lnTo>
                  <a:lnTo>
                    <a:pt x="1768" y="1730"/>
                  </a:lnTo>
                  <a:lnTo>
                    <a:pt x="1807" y="1691"/>
                  </a:lnTo>
                  <a:lnTo>
                    <a:pt x="1903" y="1605"/>
                  </a:lnTo>
                  <a:lnTo>
                    <a:pt x="2076" y="1489"/>
                  </a:lnTo>
                  <a:lnTo>
                    <a:pt x="2172" y="1432"/>
                  </a:lnTo>
                  <a:lnTo>
                    <a:pt x="2297" y="1374"/>
                  </a:lnTo>
                  <a:lnTo>
                    <a:pt x="2422" y="1317"/>
                  </a:lnTo>
                  <a:lnTo>
                    <a:pt x="2566" y="1259"/>
                  </a:lnTo>
                  <a:lnTo>
                    <a:pt x="2719" y="1220"/>
                  </a:lnTo>
                  <a:lnTo>
                    <a:pt x="2892" y="1192"/>
                  </a:lnTo>
                  <a:lnTo>
                    <a:pt x="3065" y="1182"/>
                  </a:lnTo>
                  <a:lnTo>
                    <a:pt x="3248" y="1192"/>
                  </a:lnTo>
                  <a:lnTo>
                    <a:pt x="3449" y="1211"/>
                  </a:lnTo>
                  <a:lnTo>
                    <a:pt x="3546" y="1240"/>
                  </a:lnTo>
                  <a:lnTo>
                    <a:pt x="3651" y="1268"/>
                  </a:lnTo>
                  <a:lnTo>
                    <a:pt x="4064" y="1384"/>
                  </a:lnTo>
                  <a:lnTo>
                    <a:pt x="4276" y="1432"/>
                  </a:lnTo>
                  <a:lnTo>
                    <a:pt x="4487" y="1480"/>
                  </a:lnTo>
                  <a:lnTo>
                    <a:pt x="4689" y="1518"/>
                  </a:lnTo>
                  <a:lnTo>
                    <a:pt x="4890" y="1557"/>
                  </a:lnTo>
                  <a:lnTo>
                    <a:pt x="5092" y="1576"/>
                  </a:lnTo>
                  <a:lnTo>
                    <a:pt x="5284" y="1585"/>
                  </a:lnTo>
                  <a:lnTo>
                    <a:pt x="5467" y="1595"/>
                  </a:lnTo>
                  <a:lnTo>
                    <a:pt x="5640" y="1585"/>
                  </a:lnTo>
                  <a:lnTo>
                    <a:pt x="5803" y="1566"/>
                  </a:lnTo>
                  <a:lnTo>
                    <a:pt x="5957" y="1528"/>
                  </a:lnTo>
                  <a:lnTo>
                    <a:pt x="6101" y="1489"/>
                  </a:lnTo>
                  <a:lnTo>
                    <a:pt x="6235" y="1422"/>
                  </a:lnTo>
                  <a:lnTo>
                    <a:pt x="6351" y="1355"/>
                  </a:lnTo>
                  <a:lnTo>
                    <a:pt x="6456" y="1259"/>
                  </a:lnTo>
                  <a:lnTo>
                    <a:pt x="6495" y="1211"/>
                  </a:lnTo>
                  <a:lnTo>
                    <a:pt x="6523" y="1153"/>
                  </a:lnTo>
                  <a:lnTo>
                    <a:pt x="6552" y="1096"/>
                  </a:lnTo>
                  <a:lnTo>
                    <a:pt x="6571" y="1038"/>
                  </a:lnTo>
                  <a:lnTo>
                    <a:pt x="6485" y="951"/>
                  </a:lnTo>
                  <a:lnTo>
                    <a:pt x="6399" y="865"/>
                  </a:lnTo>
                  <a:lnTo>
                    <a:pt x="6303" y="788"/>
                  </a:lnTo>
                  <a:lnTo>
                    <a:pt x="6206" y="711"/>
                  </a:lnTo>
                  <a:lnTo>
                    <a:pt x="5995" y="567"/>
                  </a:lnTo>
                  <a:lnTo>
                    <a:pt x="5774" y="442"/>
                  </a:lnTo>
                  <a:lnTo>
                    <a:pt x="5534" y="337"/>
                  </a:lnTo>
                  <a:lnTo>
                    <a:pt x="5284" y="241"/>
                  </a:lnTo>
                  <a:lnTo>
                    <a:pt x="5015" y="164"/>
                  </a:lnTo>
                  <a:lnTo>
                    <a:pt x="4727" y="97"/>
                  </a:lnTo>
                  <a:lnTo>
                    <a:pt x="4439" y="48"/>
                  </a:lnTo>
                  <a:lnTo>
                    <a:pt x="4141" y="20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725340"/>
            </a:solidFill>
            <a:ln w="9525" cap="flat" cmpd="sng">
              <a:solidFill>
                <a:srgbClr val="7253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375;p22">
              <a:extLst>
                <a:ext uri="{FF2B5EF4-FFF2-40B4-BE49-F238E27FC236}">
                  <a16:creationId xmlns:a16="http://schemas.microsoft.com/office/drawing/2014/main" id="{0904E6C2-3CEB-4502-8849-B7C87C00B4CF}"/>
                </a:ext>
              </a:extLst>
            </p:cNvPr>
            <p:cNvSpPr/>
            <p:nvPr/>
          </p:nvSpPr>
          <p:spPr>
            <a:xfrm>
              <a:off x="1094273" y="1660319"/>
              <a:ext cx="174072" cy="220062"/>
            </a:xfrm>
            <a:custGeom>
              <a:avLst/>
              <a:gdLst/>
              <a:ahLst/>
              <a:cxnLst/>
              <a:rect l="l" t="t" r="r" b="b"/>
              <a:pathLst>
                <a:path w="3785" h="4785" extrusionOk="0">
                  <a:moveTo>
                    <a:pt x="1076" y="1"/>
                  </a:moveTo>
                  <a:lnTo>
                    <a:pt x="1047" y="10"/>
                  </a:lnTo>
                  <a:lnTo>
                    <a:pt x="961" y="58"/>
                  </a:lnTo>
                  <a:lnTo>
                    <a:pt x="903" y="97"/>
                  </a:lnTo>
                  <a:lnTo>
                    <a:pt x="836" y="154"/>
                  </a:lnTo>
                  <a:lnTo>
                    <a:pt x="759" y="222"/>
                  </a:lnTo>
                  <a:lnTo>
                    <a:pt x="682" y="299"/>
                  </a:lnTo>
                  <a:lnTo>
                    <a:pt x="596" y="404"/>
                  </a:lnTo>
                  <a:lnTo>
                    <a:pt x="509" y="529"/>
                  </a:lnTo>
                  <a:lnTo>
                    <a:pt x="413" y="673"/>
                  </a:lnTo>
                  <a:lnTo>
                    <a:pt x="327" y="846"/>
                  </a:lnTo>
                  <a:lnTo>
                    <a:pt x="240" y="1038"/>
                  </a:lnTo>
                  <a:lnTo>
                    <a:pt x="154" y="1259"/>
                  </a:lnTo>
                  <a:lnTo>
                    <a:pt x="77" y="1509"/>
                  </a:lnTo>
                  <a:lnTo>
                    <a:pt x="0" y="1788"/>
                  </a:lnTo>
                  <a:lnTo>
                    <a:pt x="96" y="2056"/>
                  </a:lnTo>
                  <a:lnTo>
                    <a:pt x="221" y="2316"/>
                  </a:lnTo>
                  <a:lnTo>
                    <a:pt x="365" y="2575"/>
                  </a:lnTo>
                  <a:lnTo>
                    <a:pt x="528" y="2815"/>
                  </a:lnTo>
                  <a:lnTo>
                    <a:pt x="701" y="3056"/>
                  </a:lnTo>
                  <a:lnTo>
                    <a:pt x="903" y="3276"/>
                  </a:lnTo>
                  <a:lnTo>
                    <a:pt x="1114" y="3488"/>
                  </a:lnTo>
                  <a:lnTo>
                    <a:pt x="1355" y="3699"/>
                  </a:lnTo>
                  <a:lnTo>
                    <a:pt x="1604" y="3882"/>
                  </a:lnTo>
                  <a:lnTo>
                    <a:pt x="1864" y="4064"/>
                  </a:lnTo>
                  <a:lnTo>
                    <a:pt x="2152" y="4227"/>
                  </a:lnTo>
                  <a:lnTo>
                    <a:pt x="2450" y="4372"/>
                  </a:lnTo>
                  <a:lnTo>
                    <a:pt x="2757" y="4506"/>
                  </a:lnTo>
                  <a:lnTo>
                    <a:pt x="3084" y="4612"/>
                  </a:lnTo>
                  <a:lnTo>
                    <a:pt x="3430" y="4708"/>
                  </a:lnTo>
                  <a:lnTo>
                    <a:pt x="3785" y="4785"/>
                  </a:lnTo>
                  <a:lnTo>
                    <a:pt x="3775" y="1960"/>
                  </a:lnTo>
                  <a:lnTo>
                    <a:pt x="3699" y="1941"/>
                  </a:lnTo>
                  <a:lnTo>
                    <a:pt x="3497" y="1874"/>
                  </a:lnTo>
                  <a:lnTo>
                    <a:pt x="3353" y="1816"/>
                  </a:lnTo>
                  <a:lnTo>
                    <a:pt x="3189" y="1749"/>
                  </a:lnTo>
                  <a:lnTo>
                    <a:pt x="2997" y="1663"/>
                  </a:lnTo>
                  <a:lnTo>
                    <a:pt x="2805" y="1557"/>
                  </a:lnTo>
                  <a:lnTo>
                    <a:pt x="2594" y="1442"/>
                  </a:lnTo>
                  <a:lnTo>
                    <a:pt x="2373" y="1298"/>
                  </a:lnTo>
                  <a:lnTo>
                    <a:pt x="2142" y="1134"/>
                  </a:lnTo>
                  <a:lnTo>
                    <a:pt x="1921" y="952"/>
                  </a:lnTo>
                  <a:lnTo>
                    <a:pt x="1700" y="750"/>
                  </a:lnTo>
                  <a:lnTo>
                    <a:pt x="1479" y="529"/>
                  </a:lnTo>
                  <a:lnTo>
                    <a:pt x="1374" y="404"/>
                  </a:lnTo>
                  <a:lnTo>
                    <a:pt x="1268" y="279"/>
                  </a:lnTo>
                  <a:lnTo>
                    <a:pt x="1172" y="14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376;p22">
              <a:extLst>
                <a:ext uri="{FF2B5EF4-FFF2-40B4-BE49-F238E27FC236}">
                  <a16:creationId xmlns:a16="http://schemas.microsoft.com/office/drawing/2014/main" id="{61EC1D3B-D8D9-4C32-A586-F7DD8B340464}"/>
                </a:ext>
              </a:extLst>
            </p:cNvPr>
            <p:cNvSpPr/>
            <p:nvPr/>
          </p:nvSpPr>
          <p:spPr>
            <a:xfrm>
              <a:off x="1267890" y="1678440"/>
              <a:ext cx="171451" cy="201942"/>
            </a:xfrm>
            <a:custGeom>
              <a:avLst/>
              <a:gdLst/>
              <a:ahLst/>
              <a:cxnLst/>
              <a:rect l="l" t="t" r="r" b="b"/>
              <a:pathLst>
                <a:path w="3728" h="4391" extrusionOk="0">
                  <a:moveTo>
                    <a:pt x="2085" y="1"/>
                  </a:moveTo>
                  <a:lnTo>
                    <a:pt x="1902" y="279"/>
                  </a:lnTo>
                  <a:lnTo>
                    <a:pt x="1710" y="519"/>
                  </a:lnTo>
                  <a:lnTo>
                    <a:pt x="1528" y="721"/>
                  </a:lnTo>
                  <a:lnTo>
                    <a:pt x="1345" y="904"/>
                  </a:lnTo>
                  <a:lnTo>
                    <a:pt x="1163" y="1048"/>
                  </a:lnTo>
                  <a:lnTo>
                    <a:pt x="990" y="1182"/>
                  </a:lnTo>
                  <a:lnTo>
                    <a:pt x="827" y="1278"/>
                  </a:lnTo>
                  <a:lnTo>
                    <a:pt x="673" y="1365"/>
                  </a:lnTo>
                  <a:lnTo>
                    <a:pt x="529" y="1432"/>
                  </a:lnTo>
                  <a:lnTo>
                    <a:pt x="394" y="1480"/>
                  </a:lnTo>
                  <a:lnTo>
                    <a:pt x="289" y="1518"/>
                  </a:lnTo>
                  <a:lnTo>
                    <a:pt x="183" y="1538"/>
                  </a:lnTo>
                  <a:lnTo>
                    <a:pt x="48" y="1566"/>
                  </a:lnTo>
                  <a:lnTo>
                    <a:pt x="0" y="1566"/>
                  </a:lnTo>
                  <a:lnTo>
                    <a:pt x="10" y="4391"/>
                  </a:lnTo>
                  <a:lnTo>
                    <a:pt x="337" y="4304"/>
                  </a:lnTo>
                  <a:lnTo>
                    <a:pt x="634" y="4208"/>
                  </a:lnTo>
                  <a:lnTo>
                    <a:pt x="923" y="4112"/>
                  </a:lnTo>
                  <a:lnTo>
                    <a:pt x="1182" y="4006"/>
                  </a:lnTo>
                  <a:lnTo>
                    <a:pt x="1422" y="3901"/>
                  </a:lnTo>
                  <a:lnTo>
                    <a:pt x="1653" y="3776"/>
                  </a:lnTo>
                  <a:lnTo>
                    <a:pt x="1874" y="3651"/>
                  </a:lnTo>
                  <a:lnTo>
                    <a:pt x="2085" y="3507"/>
                  </a:lnTo>
                  <a:lnTo>
                    <a:pt x="2287" y="3353"/>
                  </a:lnTo>
                  <a:lnTo>
                    <a:pt x="2488" y="3190"/>
                  </a:lnTo>
                  <a:lnTo>
                    <a:pt x="2681" y="3007"/>
                  </a:lnTo>
                  <a:lnTo>
                    <a:pt x="2882" y="2815"/>
                  </a:lnTo>
                  <a:lnTo>
                    <a:pt x="3084" y="2604"/>
                  </a:lnTo>
                  <a:lnTo>
                    <a:pt x="3286" y="2364"/>
                  </a:lnTo>
                  <a:lnTo>
                    <a:pt x="3728" y="1845"/>
                  </a:lnTo>
                  <a:lnTo>
                    <a:pt x="3680" y="1701"/>
                  </a:lnTo>
                  <a:lnTo>
                    <a:pt x="3632" y="1566"/>
                  </a:lnTo>
                  <a:lnTo>
                    <a:pt x="3516" y="1307"/>
                  </a:lnTo>
                  <a:lnTo>
                    <a:pt x="3401" y="1086"/>
                  </a:lnTo>
                  <a:lnTo>
                    <a:pt x="3266" y="894"/>
                  </a:lnTo>
                  <a:lnTo>
                    <a:pt x="3132" y="721"/>
                  </a:lnTo>
                  <a:lnTo>
                    <a:pt x="2998" y="567"/>
                  </a:lnTo>
                  <a:lnTo>
                    <a:pt x="2863" y="442"/>
                  </a:lnTo>
                  <a:lnTo>
                    <a:pt x="2729" y="337"/>
                  </a:lnTo>
                  <a:lnTo>
                    <a:pt x="2604" y="241"/>
                  </a:lnTo>
                  <a:lnTo>
                    <a:pt x="2479" y="174"/>
                  </a:lnTo>
                  <a:lnTo>
                    <a:pt x="2373" y="116"/>
                  </a:lnTo>
                  <a:lnTo>
                    <a:pt x="2277" y="68"/>
                  </a:lnTo>
                  <a:lnTo>
                    <a:pt x="2143" y="20"/>
                  </a:lnTo>
                  <a:lnTo>
                    <a:pt x="2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377;p22">
              <a:extLst>
                <a:ext uri="{FF2B5EF4-FFF2-40B4-BE49-F238E27FC236}">
                  <a16:creationId xmlns:a16="http://schemas.microsoft.com/office/drawing/2014/main" id="{60937B17-0087-4BE8-9655-29FFDA152096}"/>
                </a:ext>
              </a:extLst>
            </p:cNvPr>
            <p:cNvSpPr/>
            <p:nvPr/>
          </p:nvSpPr>
          <p:spPr>
            <a:xfrm>
              <a:off x="1208239" y="1786704"/>
              <a:ext cx="117550" cy="163954"/>
            </a:xfrm>
            <a:custGeom>
              <a:avLst/>
              <a:gdLst/>
              <a:ahLst/>
              <a:cxnLst/>
              <a:rect l="l" t="t" r="r" b="b"/>
              <a:pathLst>
                <a:path w="2556" h="3565" extrusionOk="0">
                  <a:moveTo>
                    <a:pt x="1297" y="0"/>
                  </a:moveTo>
                  <a:lnTo>
                    <a:pt x="1" y="1624"/>
                  </a:lnTo>
                  <a:lnTo>
                    <a:pt x="1307" y="3564"/>
                  </a:lnTo>
                  <a:lnTo>
                    <a:pt x="2556" y="1624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378;p22">
              <a:extLst>
                <a:ext uri="{FF2B5EF4-FFF2-40B4-BE49-F238E27FC236}">
                  <a16:creationId xmlns:a16="http://schemas.microsoft.com/office/drawing/2014/main" id="{8D9E3CD1-E763-4C37-B029-5F63D732284C}"/>
                </a:ext>
              </a:extLst>
            </p:cNvPr>
            <p:cNvSpPr/>
            <p:nvPr/>
          </p:nvSpPr>
          <p:spPr>
            <a:xfrm>
              <a:off x="828718" y="3067012"/>
              <a:ext cx="321700" cy="284126"/>
            </a:xfrm>
            <a:custGeom>
              <a:avLst/>
              <a:gdLst/>
              <a:ahLst/>
              <a:cxnLst/>
              <a:rect l="l" t="t" r="r" b="b"/>
              <a:pathLst>
                <a:path w="6995" h="6178" extrusionOk="0">
                  <a:moveTo>
                    <a:pt x="2018" y="1"/>
                  </a:moveTo>
                  <a:lnTo>
                    <a:pt x="1951" y="11"/>
                  </a:lnTo>
                  <a:lnTo>
                    <a:pt x="1893" y="20"/>
                  </a:lnTo>
                  <a:lnTo>
                    <a:pt x="1701" y="87"/>
                  </a:lnTo>
                  <a:lnTo>
                    <a:pt x="1509" y="174"/>
                  </a:lnTo>
                  <a:lnTo>
                    <a:pt x="1317" y="280"/>
                  </a:lnTo>
                  <a:lnTo>
                    <a:pt x="1134" y="395"/>
                  </a:lnTo>
                  <a:lnTo>
                    <a:pt x="961" y="529"/>
                  </a:lnTo>
                  <a:lnTo>
                    <a:pt x="798" y="673"/>
                  </a:lnTo>
                  <a:lnTo>
                    <a:pt x="644" y="827"/>
                  </a:lnTo>
                  <a:lnTo>
                    <a:pt x="500" y="990"/>
                  </a:lnTo>
                  <a:lnTo>
                    <a:pt x="375" y="1154"/>
                  </a:lnTo>
                  <a:lnTo>
                    <a:pt x="260" y="1317"/>
                  </a:lnTo>
                  <a:lnTo>
                    <a:pt x="164" y="1471"/>
                  </a:lnTo>
                  <a:lnTo>
                    <a:pt x="97" y="1624"/>
                  </a:lnTo>
                  <a:lnTo>
                    <a:pt x="39" y="1778"/>
                  </a:lnTo>
                  <a:lnTo>
                    <a:pt x="10" y="1913"/>
                  </a:lnTo>
                  <a:lnTo>
                    <a:pt x="1" y="1970"/>
                  </a:lnTo>
                  <a:lnTo>
                    <a:pt x="1" y="2037"/>
                  </a:lnTo>
                  <a:lnTo>
                    <a:pt x="10" y="2095"/>
                  </a:lnTo>
                  <a:lnTo>
                    <a:pt x="30" y="2143"/>
                  </a:lnTo>
                  <a:lnTo>
                    <a:pt x="87" y="2297"/>
                  </a:lnTo>
                  <a:lnTo>
                    <a:pt x="155" y="2470"/>
                  </a:lnTo>
                  <a:lnTo>
                    <a:pt x="337" y="2835"/>
                  </a:lnTo>
                  <a:lnTo>
                    <a:pt x="548" y="3219"/>
                  </a:lnTo>
                  <a:lnTo>
                    <a:pt x="779" y="3622"/>
                  </a:lnTo>
                  <a:lnTo>
                    <a:pt x="1230" y="4362"/>
                  </a:lnTo>
                  <a:lnTo>
                    <a:pt x="1413" y="4670"/>
                  </a:lnTo>
                  <a:lnTo>
                    <a:pt x="1557" y="4919"/>
                  </a:lnTo>
                  <a:lnTo>
                    <a:pt x="1653" y="5111"/>
                  </a:lnTo>
                  <a:lnTo>
                    <a:pt x="1807" y="5428"/>
                  </a:lnTo>
                  <a:lnTo>
                    <a:pt x="1989" y="5793"/>
                  </a:lnTo>
                  <a:lnTo>
                    <a:pt x="2095" y="5966"/>
                  </a:lnTo>
                  <a:lnTo>
                    <a:pt x="2201" y="6120"/>
                  </a:lnTo>
                  <a:lnTo>
                    <a:pt x="2345" y="6149"/>
                  </a:lnTo>
                  <a:lnTo>
                    <a:pt x="2498" y="6168"/>
                  </a:lnTo>
                  <a:lnTo>
                    <a:pt x="2643" y="6178"/>
                  </a:lnTo>
                  <a:lnTo>
                    <a:pt x="2787" y="6178"/>
                  </a:lnTo>
                  <a:lnTo>
                    <a:pt x="2931" y="6168"/>
                  </a:lnTo>
                  <a:lnTo>
                    <a:pt x="3065" y="6149"/>
                  </a:lnTo>
                  <a:lnTo>
                    <a:pt x="3200" y="6130"/>
                  </a:lnTo>
                  <a:lnTo>
                    <a:pt x="3334" y="6101"/>
                  </a:lnTo>
                  <a:lnTo>
                    <a:pt x="3469" y="6062"/>
                  </a:lnTo>
                  <a:lnTo>
                    <a:pt x="3594" y="6014"/>
                  </a:lnTo>
                  <a:lnTo>
                    <a:pt x="3728" y="5966"/>
                  </a:lnTo>
                  <a:lnTo>
                    <a:pt x="3853" y="5909"/>
                  </a:lnTo>
                  <a:lnTo>
                    <a:pt x="3968" y="5842"/>
                  </a:lnTo>
                  <a:lnTo>
                    <a:pt x="4093" y="5774"/>
                  </a:lnTo>
                  <a:lnTo>
                    <a:pt x="4324" y="5621"/>
                  </a:lnTo>
                  <a:lnTo>
                    <a:pt x="4545" y="5457"/>
                  </a:lnTo>
                  <a:lnTo>
                    <a:pt x="4746" y="5265"/>
                  </a:lnTo>
                  <a:lnTo>
                    <a:pt x="4948" y="5063"/>
                  </a:lnTo>
                  <a:lnTo>
                    <a:pt x="5140" y="4842"/>
                  </a:lnTo>
                  <a:lnTo>
                    <a:pt x="5313" y="4622"/>
                  </a:lnTo>
                  <a:lnTo>
                    <a:pt x="5486" y="4391"/>
                  </a:lnTo>
                  <a:lnTo>
                    <a:pt x="5640" y="4151"/>
                  </a:lnTo>
                  <a:lnTo>
                    <a:pt x="5784" y="3901"/>
                  </a:lnTo>
                  <a:lnTo>
                    <a:pt x="4986" y="3152"/>
                  </a:lnTo>
                  <a:lnTo>
                    <a:pt x="4698" y="2892"/>
                  </a:lnTo>
                  <a:lnTo>
                    <a:pt x="4698" y="2892"/>
                  </a:lnTo>
                  <a:lnTo>
                    <a:pt x="4756" y="2902"/>
                  </a:lnTo>
                  <a:lnTo>
                    <a:pt x="4900" y="2950"/>
                  </a:lnTo>
                  <a:lnTo>
                    <a:pt x="4996" y="2988"/>
                  </a:lnTo>
                  <a:lnTo>
                    <a:pt x="5102" y="3046"/>
                  </a:lnTo>
                  <a:lnTo>
                    <a:pt x="5217" y="3123"/>
                  </a:lnTo>
                  <a:lnTo>
                    <a:pt x="5342" y="3209"/>
                  </a:lnTo>
                  <a:lnTo>
                    <a:pt x="5620" y="3440"/>
                  </a:lnTo>
                  <a:lnTo>
                    <a:pt x="5745" y="3565"/>
                  </a:lnTo>
                  <a:lnTo>
                    <a:pt x="5870" y="3661"/>
                  </a:lnTo>
                  <a:lnTo>
                    <a:pt x="5985" y="3757"/>
                  </a:lnTo>
                  <a:lnTo>
                    <a:pt x="6091" y="3824"/>
                  </a:lnTo>
                  <a:lnTo>
                    <a:pt x="6197" y="3891"/>
                  </a:lnTo>
                  <a:lnTo>
                    <a:pt x="6293" y="3939"/>
                  </a:lnTo>
                  <a:lnTo>
                    <a:pt x="6379" y="3978"/>
                  </a:lnTo>
                  <a:lnTo>
                    <a:pt x="6456" y="4007"/>
                  </a:lnTo>
                  <a:lnTo>
                    <a:pt x="6533" y="4026"/>
                  </a:lnTo>
                  <a:lnTo>
                    <a:pt x="6600" y="4036"/>
                  </a:lnTo>
                  <a:lnTo>
                    <a:pt x="6716" y="4036"/>
                  </a:lnTo>
                  <a:lnTo>
                    <a:pt x="6773" y="4026"/>
                  </a:lnTo>
                  <a:lnTo>
                    <a:pt x="6812" y="4007"/>
                  </a:lnTo>
                  <a:lnTo>
                    <a:pt x="6850" y="3978"/>
                  </a:lnTo>
                  <a:lnTo>
                    <a:pt x="6888" y="3949"/>
                  </a:lnTo>
                  <a:lnTo>
                    <a:pt x="6936" y="3901"/>
                  </a:lnTo>
                  <a:lnTo>
                    <a:pt x="6965" y="3843"/>
                  </a:lnTo>
                  <a:lnTo>
                    <a:pt x="6985" y="3786"/>
                  </a:lnTo>
                  <a:lnTo>
                    <a:pt x="6994" y="3719"/>
                  </a:lnTo>
                  <a:lnTo>
                    <a:pt x="6994" y="3651"/>
                  </a:lnTo>
                  <a:lnTo>
                    <a:pt x="6975" y="3584"/>
                  </a:lnTo>
                  <a:lnTo>
                    <a:pt x="6946" y="3526"/>
                  </a:lnTo>
                  <a:lnTo>
                    <a:pt x="6908" y="3469"/>
                  </a:lnTo>
                  <a:lnTo>
                    <a:pt x="5793" y="2239"/>
                  </a:lnTo>
                  <a:lnTo>
                    <a:pt x="5255" y="1634"/>
                  </a:lnTo>
                  <a:lnTo>
                    <a:pt x="5044" y="1423"/>
                  </a:lnTo>
                  <a:lnTo>
                    <a:pt x="4919" y="1288"/>
                  </a:lnTo>
                  <a:lnTo>
                    <a:pt x="4746" y="1154"/>
                  </a:lnTo>
                  <a:lnTo>
                    <a:pt x="4554" y="1019"/>
                  </a:lnTo>
                  <a:lnTo>
                    <a:pt x="4324" y="894"/>
                  </a:lnTo>
                  <a:lnTo>
                    <a:pt x="4093" y="760"/>
                  </a:lnTo>
                  <a:lnTo>
                    <a:pt x="3843" y="645"/>
                  </a:lnTo>
                  <a:lnTo>
                    <a:pt x="3594" y="539"/>
                  </a:lnTo>
                  <a:lnTo>
                    <a:pt x="3363" y="452"/>
                  </a:lnTo>
                  <a:lnTo>
                    <a:pt x="3132" y="385"/>
                  </a:lnTo>
                  <a:lnTo>
                    <a:pt x="2969" y="337"/>
                  </a:lnTo>
                  <a:lnTo>
                    <a:pt x="2806" y="270"/>
                  </a:lnTo>
                  <a:lnTo>
                    <a:pt x="2470" y="126"/>
                  </a:lnTo>
                  <a:lnTo>
                    <a:pt x="2316" y="68"/>
                  </a:lnTo>
                  <a:lnTo>
                    <a:pt x="2162" y="20"/>
                  </a:lnTo>
                  <a:lnTo>
                    <a:pt x="2095" y="11"/>
                  </a:lnTo>
                  <a:lnTo>
                    <a:pt x="2018" y="1"/>
                  </a:lnTo>
                  <a:close/>
                </a:path>
              </a:pathLst>
            </a:custGeom>
            <a:solidFill>
              <a:srgbClr val="FF9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379;p22">
              <a:extLst>
                <a:ext uri="{FF2B5EF4-FFF2-40B4-BE49-F238E27FC236}">
                  <a16:creationId xmlns:a16="http://schemas.microsoft.com/office/drawing/2014/main" id="{7B9A64A8-8FEF-44BE-B9C1-A38E977E6049}"/>
                </a:ext>
              </a:extLst>
            </p:cNvPr>
            <p:cNvSpPr/>
            <p:nvPr/>
          </p:nvSpPr>
          <p:spPr>
            <a:xfrm>
              <a:off x="457200" y="1818484"/>
              <a:ext cx="606608" cy="1380206"/>
            </a:xfrm>
            <a:custGeom>
              <a:avLst/>
              <a:gdLst/>
              <a:ahLst/>
              <a:cxnLst/>
              <a:rect l="l" t="t" r="r" b="b"/>
              <a:pathLst>
                <a:path w="13190" h="30011" extrusionOk="0">
                  <a:moveTo>
                    <a:pt x="9299" y="1"/>
                  </a:moveTo>
                  <a:lnTo>
                    <a:pt x="9155" y="116"/>
                  </a:lnTo>
                  <a:lnTo>
                    <a:pt x="9039" y="222"/>
                  </a:lnTo>
                  <a:lnTo>
                    <a:pt x="8818" y="404"/>
                  </a:lnTo>
                  <a:lnTo>
                    <a:pt x="8405" y="769"/>
                  </a:lnTo>
                  <a:lnTo>
                    <a:pt x="8002" y="1144"/>
                  </a:lnTo>
                  <a:lnTo>
                    <a:pt x="7618" y="1509"/>
                  </a:lnTo>
                  <a:lnTo>
                    <a:pt x="7243" y="1893"/>
                  </a:lnTo>
                  <a:lnTo>
                    <a:pt x="6878" y="2277"/>
                  </a:lnTo>
                  <a:lnTo>
                    <a:pt x="6513" y="2662"/>
                  </a:lnTo>
                  <a:lnTo>
                    <a:pt x="6158" y="3056"/>
                  </a:lnTo>
                  <a:lnTo>
                    <a:pt x="5812" y="3459"/>
                  </a:lnTo>
                  <a:lnTo>
                    <a:pt x="5476" y="3862"/>
                  </a:lnTo>
                  <a:lnTo>
                    <a:pt x="5139" y="4276"/>
                  </a:lnTo>
                  <a:lnTo>
                    <a:pt x="4813" y="4698"/>
                  </a:lnTo>
                  <a:lnTo>
                    <a:pt x="4496" y="5121"/>
                  </a:lnTo>
                  <a:lnTo>
                    <a:pt x="4188" y="5553"/>
                  </a:lnTo>
                  <a:lnTo>
                    <a:pt x="3881" y="5985"/>
                  </a:lnTo>
                  <a:lnTo>
                    <a:pt x="3583" y="6437"/>
                  </a:lnTo>
                  <a:lnTo>
                    <a:pt x="3295" y="6879"/>
                  </a:lnTo>
                  <a:lnTo>
                    <a:pt x="3016" y="7340"/>
                  </a:lnTo>
                  <a:lnTo>
                    <a:pt x="2738" y="7801"/>
                  </a:lnTo>
                  <a:lnTo>
                    <a:pt x="2478" y="8262"/>
                  </a:lnTo>
                  <a:lnTo>
                    <a:pt x="2219" y="8742"/>
                  </a:lnTo>
                  <a:lnTo>
                    <a:pt x="1979" y="9223"/>
                  </a:lnTo>
                  <a:lnTo>
                    <a:pt x="1739" y="9703"/>
                  </a:lnTo>
                  <a:lnTo>
                    <a:pt x="1508" y="10193"/>
                  </a:lnTo>
                  <a:lnTo>
                    <a:pt x="1287" y="10692"/>
                  </a:lnTo>
                  <a:lnTo>
                    <a:pt x="1086" y="11192"/>
                  </a:lnTo>
                  <a:lnTo>
                    <a:pt x="893" y="11701"/>
                  </a:lnTo>
                  <a:lnTo>
                    <a:pt x="701" y="12210"/>
                  </a:lnTo>
                  <a:lnTo>
                    <a:pt x="528" y="12729"/>
                  </a:lnTo>
                  <a:lnTo>
                    <a:pt x="365" y="13257"/>
                  </a:lnTo>
                  <a:lnTo>
                    <a:pt x="221" y="13786"/>
                  </a:lnTo>
                  <a:lnTo>
                    <a:pt x="183" y="13920"/>
                  </a:lnTo>
                  <a:lnTo>
                    <a:pt x="163" y="13987"/>
                  </a:lnTo>
                  <a:lnTo>
                    <a:pt x="134" y="14122"/>
                  </a:lnTo>
                  <a:lnTo>
                    <a:pt x="96" y="14295"/>
                  </a:lnTo>
                  <a:lnTo>
                    <a:pt x="58" y="14458"/>
                  </a:lnTo>
                  <a:lnTo>
                    <a:pt x="19" y="14766"/>
                  </a:lnTo>
                  <a:lnTo>
                    <a:pt x="0" y="15044"/>
                  </a:lnTo>
                  <a:lnTo>
                    <a:pt x="0" y="15303"/>
                  </a:lnTo>
                  <a:lnTo>
                    <a:pt x="10" y="15553"/>
                  </a:lnTo>
                  <a:lnTo>
                    <a:pt x="19" y="15774"/>
                  </a:lnTo>
                  <a:lnTo>
                    <a:pt x="38" y="15986"/>
                  </a:lnTo>
                  <a:lnTo>
                    <a:pt x="67" y="16187"/>
                  </a:lnTo>
                  <a:lnTo>
                    <a:pt x="134" y="16562"/>
                  </a:lnTo>
                  <a:lnTo>
                    <a:pt x="211" y="16908"/>
                  </a:lnTo>
                  <a:lnTo>
                    <a:pt x="298" y="17225"/>
                  </a:lnTo>
                  <a:lnTo>
                    <a:pt x="384" y="17532"/>
                  </a:lnTo>
                  <a:lnTo>
                    <a:pt x="480" y="17830"/>
                  </a:lnTo>
                  <a:lnTo>
                    <a:pt x="586" y="18108"/>
                  </a:lnTo>
                  <a:lnTo>
                    <a:pt x="682" y="18387"/>
                  </a:lnTo>
                  <a:lnTo>
                    <a:pt x="893" y="18906"/>
                  </a:lnTo>
                  <a:lnTo>
                    <a:pt x="1114" y="19415"/>
                  </a:lnTo>
                  <a:lnTo>
                    <a:pt x="1345" y="19905"/>
                  </a:lnTo>
                  <a:lnTo>
                    <a:pt x="1575" y="20376"/>
                  </a:lnTo>
                  <a:lnTo>
                    <a:pt x="1816" y="20846"/>
                  </a:lnTo>
                  <a:lnTo>
                    <a:pt x="2056" y="21298"/>
                  </a:lnTo>
                  <a:lnTo>
                    <a:pt x="2305" y="21749"/>
                  </a:lnTo>
                  <a:lnTo>
                    <a:pt x="2546" y="22191"/>
                  </a:lnTo>
                  <a:lnTo>
                    <a:pt x="2805" y="22633"/>
                  </a:lnTo>
                  <a:lnTo>
                    <a:pt x="3324" y="23488"/>
                  </a:lnTo>
                  <a:lnTo>
                    <a:pt x="3842" y="24343"/>
                  </a:lnTo>
                  <a:lnTo>
                    <a:pt x="4380" y="25169"/>
                  </a:lnTo>
                  <a:lnTo>
                    <a:pt x="4928" y="25995"/>
                  </a:lnTo>
                  <a:lnTo>
                    <a:pt x="5485" y="26812"/>
                  </a:lnTo>
                  <a:lnTo>
                    <a:pt x="6042" y="27619"/>
                  </a:lnTo>
                  <a:lnTo>
                    <a:pt x="6619" y="28416"/>
                  </a:lnTo>
                  <a:lnTo>
                    <a:pt x="7195" y="29213"/>
                  </a:lnTo>
                  <a:lnTo>
                    <a:pt x="7493" y="29607"/>
                  </a:lnTo>
                  <a:lnTo>
                    <a:pt x="7800" y="30011"/>
                  </a:lnTo>
                  <a:lnTo>
                    <a:pt x="11796" y="27186"/>
                  </a:lnTo>
                  <a:lnTo>
                    <a:pt x="11556" y="26812"/>
                  </a:lnTo>
                  <a:lnTo>
                    <a:pt x="11316" y="26408"/>
                  </a:lnTo>
                  <a:lnTo>
                    <a:pt x="10826" y="25621"/>
                  </a:lnTo>
                  <a:lnTo>
                    <a:pt x="10346" y="24814"/>
                  </a:lnTo>
                  <a:lnTo>
                    <a:pt x="9875" y="24016"/>
                  </a:lnTo>
                  <a:lnTo>
                    <a:pt x="9404" y="23209"/>
                  </a:lnTo>
                  <a:lnTo>
                    <a:pt x="8943" y="22402"/>
                  </a:lnTo>
                  <a:lnTo>
                    <a:pt x="8501" y="21596"/>
                  </a:lnTo>
                  <a:lnTo>
                    <a:pt x="8069" y="20779"/>
                  </a:lnTo>
                  <a:lnTo>
                    <a:pt x="7647" y="19972"/>
                  </a:lnTo>
                  <a:lnTo>
                    <a:pt x="7243" y="19165"/>
                  </a:lnTo>
                  <a:lnTo>
                    <a:pt x="7051" y="18762"/>
                  </a:lnTo>
                  <a:lnTo>
                    <a:pt x="6868" y="18368"/>
                  </a:lnTo>
                  <a:lnTo>
                    <a:pt x="6686" y="17964"/>
                  </a:lnTo>
                  <a:lnTo>
                    <a:pt x="6523" y="17571"/>
                  </a:lnTo>
                  <a:lnTo>
                    <a:pt x="6369" y="17186"/>
                  </a:lnTo>
                  <a:lnTo>
                    <a:pt x="6225" y="16802"/>
                  </a:lnTo>
                  <a:lnTo>
                    <a:pt x="6090" y="16437"/>
                  </a:lnTo>
                  <a:lnTo>
                    <a:pt x="5985" y="16082"/>
                  </a:lnTo>
                  <a:lnTo>
                    <a:pt x="5908" y="15765"/>
                  </a:lnTo>
                  <a:lnTo>
                    <a:pt x="5860" y="15496"/>
                  </a:lnTo>
                  <a:lnTo>
                    <a:pt x="5858" y="15476"/>
                  </a:lnTo>
                  <a:lnTo>
                    <a:pt x="5869" y="15438"/>
                  </a:lnTo>
                  <a:lnTo>
                    <a:pt x="5994" y="15054"/>
                  </a:lnTo>
                  <a:lnTo>
                    <a:pt x="6138" y="14669"/>
                  </a:lnTo>
                  <a:lnTo>
                    <a:pt x="6282" y="14285"/>
                  </a:lnTo>
                  <a:lnTo>
                    <a:pt x="6446" y="13901"/>
                  </a:lnTo>
                  <a:lnTo>
                    <a:pt x="6609" y="13526"/>
                  </a:lnTo>
                  <a:lnTo>
                    <a:pt x="6782" y="13152"/>
                  </a:lnTo>
                  <a:lnTo>
                    <a:pt x="6964" y="12777"/>
                  </a:lnTo>
                  <a:lnTo>
                    <a:pt x="7157" y="12402"/>
                  </a:lnTo>
                  <a:lnTo>
                    <a:pt x="7358" y="12037"/>
                  </a:lnTo>
                  <a:lnTo>
                    <a:pt x="7560" y="11672"/>
                  </a:lnTo>
                  <a:lnTo>
                    <a:pt x="7771" y="11307"/>
                  </a:lnTo>
                  <a:lnTo>
                    <a:pt x="7992" y="10952"/>
                  </a:lnTo>
                  <a:lnTo>
                    <a:pt x="8223" y="10596"/>
                  </a:lnTo>
                  <a:lnTo>
                    <a:pt x="8453" y="10251"/>
                  </a:lnTo>
                  <a:lnTo>
                    <a:pt x="8694" y="9895"/>
                  </a:lnTo>
                  <a:lnTo>
                    <a:pt x="8943" y="9549"/>
                  </a:lnTo>
                  <a:lnTo>
                    <a:pt x="9203" y="9213"/>
                  </a:lnTo>
                  <a:lnTo>
                    <a:pt x="9462" y="8877"/>
                  </a:lnTo>
                  <a:lnTo>
                    <a:pt x="9721" y="8541"/>
                  </a:lnTo>
                  <a:lnTo>
                    <a:pt x="9990" y="8204"/>
                  </a:lnTo>
                  <a:lnTo>
                    <a:pt x="10269" y="7878"/>
                  </a:lnTo>
                  <a:lnTo>
                    <a:pt x="10548" y="7561"/>
                  </a:lnTo>
                  <a:lnTo>
                    <a:pt x="10836" y="7244"/>
                  </a:lnTo>
                  <a:lnTo>
                    <a:pt x="11124" y="6927"/>
                  </a:lnTo>
                  <a:lnTo>
                    <a:pt x="11422" y="6619"/>
                  </a:lnTo>
                  <a:lnTo>
                    <a:pt x="11720" y="6322"/>
                  </a:lnTo>
                  <a:lnTo>
                    <a:pt x="12017" y="6024"/>
                  </a:lnTo>
                  <a:lnTo>
                    <a:pt x="12325" y="5736"/>
                  </a:lnTo>
                  <a:lnTo>
                    <a:pt x="12632" y="5457"/>
                  </a:lnTo>
                  <a:lnTo>
                    <a:pt x="12940" y="5188"/>
                  </a:lnTo>
                  <a:lnTo>
                    <a:pt x="13084" y="5063"/>
                  </a:lnTo>
                  <a:lnTo>
                    <a:pt x="13189" y="4977"/>
                  </a:lnTo>
                  <a:lnTo>
                    <a:pt x="9299" y="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4814;p30">
            <a:extLst>
              <a:ext uri="{FF2B5EF4-FFF2-40B4-BE49-F238E27FC236}">
                <a16:creationId xmlns:a16="http://schemas.microsoft.com/office/drawing/2014/main" id="{F722024D-E520-4CE3-B100-DDBC81E2A037}"/>
              </a:ext>
            </a:extLst>
          </p:cNvPr>
          <p:cNvGrpSpPr/>
          <p:nvPr/>
        </p:nvGrpSpPr>
        <p:grpSpPr>
          <a:xfrm>
            <a:off x="2788904" y="767179"/>
            <a:ext cx="702989" cy="1714709"/>
            <a:chOff x="457213" y="1096970"/>
            <a:chExt cx="1515600" cy="3696805"/>
          </a:xfrm>
        </p:grpSpPr>
        <p:sp>
          <p:nvSpPr>
            <p:cNvPr id="276" name="Google Shape;4815;p30">
              <a:extLst>
                <a:ext uri="{FF2B5EF4-FFF2-40B4-BE49-F238E27FC236}">
                  <a16:creationId xmlns:a16="http://schemas.microsoft.com/office/drawing/2014/main" id="{0E5C94A1-6F84-4739-AE06-D9D3A8526652}"/>
                </a:ext>
              </a:extLst>
            </p:cNvPr>
            <p:cNvSpPr/>
            <p:nvPr/>
          </p:nvSpPr>
          <p:spPr>
            <a:xfrm>
              <a:off x="457213" y="4556475"/>
              <a:ext cx="1515600" cy="2373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" name="Google Shape;4816;p30">
              <a:extLst>
                <a:ext uri="{FF2B5EF4-FFF2-40B4-BE49-F238E27FC236}">
                  <a16:creationId xmlns:a16="http://schemas.microsoft.com/office/drawing/2014/main" id="{BCE0D24D-F051-47ED-8EDF-6B96C0EB4AC9}"/>
                </a:ext>
              </a:extLst>
            </p:cNvPr>
            <p:cNvGrpSpPr/>
            <p:nvPr/>
          </p:nvGrpSpPr>
          <p:grpSpPr>
            <a:xfrm flipH="1">
              <a:off x="457260" y="1096970"/>
              <a:ext cx="1515514" cy="3634959"/>
              <a:chOff x="2532700" y="314250"/>
              <a:chExt cx="1012300" cy="2428000"/>
            </a:xfrm>
          </p:grpSpPr>
          <p:sp>
            <p:nvSpPr>
              <p:cNvPr id="278" name="Google Shape;4817;p30">
                <a:extLst>
                  <a:ext uri="{FF2B5EF4-FFF2-40B4-BE49-F238E27FC236}">
                    <a16:creationId xmlns:a16="http://schemas.microsoft.com/office/drawing/2014/main" id="{4F724B1C-4EED-4DBB-9D07-8A66177D730D}"/>
                  </a:ext>
                </a:extLst>
              </p:cNvPr>
              <p:cNvSpPr/>
              <p:nvPr/>
            </p:nvSpPr>
            <p:spPr>
              <a:xfrm>
                <a:off x="2959950" y="318800"/>
                <a:ext cx="206325" cy="432300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7292" extrusionOk="0">
                    <a:moveTo>
                      <a:pt x="5226" y="1"/>
                    </a:moveTo>
                    <a:lnTo>
                      <a:pt x="5072" y="10"/>
                    </a:lnTo>
                    <a:lnTo>
                      <a:pt x="4900" y="20"/>
                    </a:lnTo>
                    <a:lnTo>
                      <a:pt x="4669" y="49"/>
                    </a:lnTo>
                    <a:lnTo>
                      <a:pt x="4390" y="97"/>
                    </a:lnTo>
                    <a:lnTo>
                      <a:pt x="4083" y="164"/>
                    </a:lnTo>
                    <a:lnTo>
                      <a:pt x="3920" y="212"/>
                    </a:lnTo>
                    <a:lnTo>
                      <a:pt x="3756" y="270"/>
                    </a:lnTo>
                    <a:lnTo>
                      <a:pt x="3583" y="327"/>
                    </a:lnTo>
                    <a:lnTo>
                      <a:pt x="3411" y="395"/>
                    </a:lnTo>
                    <a:lnTo>
                      <a:pt x="3238" y="481"/>
                    </a:lnTo>
                    <a:lnTo>
                      <a:pt x="3065" y="567"/>
                    </a:lnTo>
                    <a:lnTo>
                      <a:pt x="2892" y="664"/>
                    </a:lnTo>
                    <a:lnTo>
                      <a:pt x="2719" y="779"/>
                    </a:lnTo>
                    <a:lnTo>
                      <a:pt x="2556" y="894"/>
                    </a:lnTo>
                    <a:lnTo>
                      <a:pt x="2402" y="1029"/>
                    </a:lnTo>
                    <a:lnTo>
                      <a:pt x="2248" y="1182"/>
                    </a:lnTo>
                    <a:lnTo>
                      <a:pt x="2104" y="1336"/>
                    </a:lnTo>
                    <a:lnTo>
                      <a:pt x="1960" y="1518"/>
                    </a:lnTo>
                    <a:lnTo>
                      <a:pt x="1835" y="1701"/>
                    </a:lnTo>
                    <a:lnTo>
                      <a:pt x="1720" y="1903"/>
                    </a:lnTo>
                    <a:lnTo>
                      <a:pt x="1624" y="2124"/>
                    </a:lnTo>
                    <a:lnTo>
                      <a:pt x="1537" y="2364"/>
                    </a:lnTo>
                    <a:lnTo>
                      <a:pt x="1461" y="2614"/>
                    </a:lnTo>
                    <a:lnTo>
                      <a:pt x="1403" y="2883"/>
                    </a:lnTo>
                    <a:lnTo>
                      <a:pt x="1364" y="3171"/>
                    </a:lnTo>
                    <a:lnTo>
                      <a:pt x="1345" y="3478"/>
                    </a:lnTo>
                    <a:lnTo>
                      <a:pt x="1336" y="3795"/>
                    </a:lnTo>
                    <a:lnTo>
                      <a:pt x="1336" y="4103"/>
                    </a:lnTo>
                    <a:lnTo>
                      <a:pt x="1345" y="4429"/>
                    </a:lnTo>
                    <a:lnTo>
                      <a:pt x="1374" y="4746"/>
                    </a:lnTo>
                    <a:lnTo>
                      <a:pt x="1403" y="5073"/>
                    </a:lnTo>
                    <a:lnTo>
                      <a:pt x="1441" y="5399"/>
                    </a:lnTo>
                    <a:lnTo>
                      <a:pt x="1480" y="5726"/>
                    </a:lnTo>
                    <a:lnTo>
                      <a:pt x="1585" y="6379"/>
                    </a:lnTo>
                    <a:lnTo>
                      <a:pt x="1701" y="7032"/>
                    </a:lnTo>
                    <a:lnTo>
                      <a:pt x="1931" y="8300"/>
                    </a:lnTo>
                    <a:lnTo>
                      <a:pt x="2037" y="8906"/>
                    </a:lnTo>
                    <a:lnTo>
                      <a:pt x="2114" y="9482"/>
                    </a:lnTo>
                    <a:lnTo>
                      <a:pt x="2143" y="9761"/>
                    </a:lnTo>
                    <a:lnTo>
                      <a:pt x="2171" y="10030"/>
                    </a:lnTo>
                    <a:lnTo>
                      <a:pt x="2181" y="10289"/>
                    </a:lnTo>
                    <a:lnTo>
                      <a:pt x="2191" y="10539"/>
                    </a:lnTo>
                    <a:lnTo>
                      <a:pt x="2181" y="10779"/>
                    </a:lnTo>
                    <a:lnTo>
                      <a:pt x="2162" y="11009"/>
                    </a:lnTo>
                    <a:lnTo>
                      <a:pt x="2123" y="11221"/>
                    </a:lnTo>
                    <a:lnTo>
                      <a:pt x="2075" y="11432"/>
                    </a:lnTo>
                    <a:lnTo>
                      <a:pt x="2008" y="11615"/>
                    </a:lnTo>
                    <a:lnTo>
                      <a:pt x="1931" y="11797"/>
                    </a:lnTo>
                    <a:lnTo>
                      <a:pt x="1883" y="11874"/>
                    </a:lnTo>
                    <a:lnTo>
                      <a:pt x="1835" y="11951"/>
                    </a:lnTo>
                    <a:lnTo>
                      <a:pt x="1778" y="12028"/>
                    </a:lnTo>
                    <a:lnTo>
                      <a:pt x="1710" y="12095"/>
                    </a:lnTo>
                    <a:lnTo>
                      <a:pt x="1595" y="12239"/>
                    </a:lnTo>
                    <a:lnTo>
                      <a:pt x="1470" y="12402"/>
                    </a:lnTo>
                    <a:lnTo>
                      <a:pt x="1364" y="12566"/>
                    </a:lnTo>
                    <a:lnTo>
                      <a:pt x="1249" y="12739"/>
                    </a:lnTo>
                    <a:lnTo>
                      <a:pt x="1153" y="12931"/>
                    </a:lnTo>
                    <a:lnTo>
                      <a:pt x="1057" y="13123"/>
                    </a:lnTo>
                    <a:lnTo>
                      <a:pt x="961" y="13325"/>
                    </a:lnTo>
                    <a:lnTo>
                      <a:pt x="875" y="13526"/>
                    </a:lnTo>
                    <a:lnTo>
                      <a:pt x="798" y="13738"/>
                    </a:lnTo>
                    <a:lnTo>
                      <a:pt x="721" y="13949"/>
                    </a:lnTo>
                    <a:lnTo>
                      <a:pt x="577" y="14391"/>
                    </a:lnTo>
                    <a:lnTo>
                      <a:pt x="452" y="14823"/>
                    </a:lnTo>
                    <a:lnTo>
                      <a:pt x="346" y="15246"/>
                    </a:lnTo>
                    <a:lnTo>
                      <a:pt x="260" y="15659"/>
                    </a:lnTo>
                    <a:lnTo>
                      <a:pt x="183" y="16033"/>
                    </a:lnTo>
                    <a:lnTo>
                      <a:pt x="125" y="16389"/>
                    </a:lnTo>
                    <a:lnTo>
                      <a:pt x="77" y="16687"/>
                    </a:lnTo>
                    <a:lnTo>
                      <a:pt x="20" y="17129"/>
                    </a:lnTo>
                    <a:lnTo>
                      <a:pt x="0" y="17292"/>
                    </a:lnTo>
                    <a:lnTo>
                      <a:pt x="6091" y="17292"/>
                    </a:lnTo>
                    <a:lnTo>
                      <a:pt x="8252" y="7926"/>
                    </a:lnTo>
                    <a:lnTo>
                      <a:pt x="52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4818;p30">
                <a:extLst>
                  <a:ext uri="{FF2B5EF4-FFF2-40B4-BE49-F238E27FC236}">
                    <a16:creationId xmlns:a16="http://schemas.microsoft.com/office/drawing/2014/main" id="{CCA93853-2B92-438F-898E-B4BF942779CF}"/>
                  </a:ext>
                </a:extLst>
              </p:cNvPr>
              <p:cNvSpPr/>
              <p:nvPr/>
            </p:nvSpPr>
            <p:spPr>
              <a:xfrm>
                <a:off x="2532700" y="653825"/>
                <a:ext cx="145800" cy="200075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8003" extrusionOk="0">
                    <a:moveTo>
                      <a:pt x="2028" y="0"/>
                    </a:moveTo>
                    <a:lnTo>
                      <a:pt x="1980" y="10"/>
                    </a:lnTo>
                    <a:lnTo>
                      <a:pt x="1941" y="29"/>
                    </a:lnTo>
                    <a:lnTo>
                      <a:pt x="1913" y="68"/>
                    </a:lnTo>
                    <a:lnTo>
                      <a:pt x="1893" y="125"/>
                    </a:lnTo>
                    <a:lnTo>
                      <a:pt x="1884" y="192"/>
                    </a:lnTo>
                    <a:lnTo>
                      <a:pt x="1874" y="269"/>
                    </a:lnTo>
                    <a:lnTo>
                      <a:pt x="1884" y="365"/>
                    </a:lnTo>
                    <a:lnTo>
                      <a:pt x="1893" y="461"/>
                    </a:lnTo>
                    <a:lnTo>
                      <a:pt x="1932" y="682"/>
                    </a:lnTo>
                    <a:lnTo>
                      <a:pt x="1989" y="932"/>
                    </a:lnTo>
                    <a:lnTo>
                      <a:pt x="2066" y="1201"/>
                    </a:lnTo>
                    <a:lnTo>
                      <a:pt x="2153" y="1480"/>
                    </a:lnTo>
                    <a:lnTo>
                      <a:pt x="2345" y="2027"/>
                    </a:lnTo>
                    <a:lnTo>
                      <a:pt x="2527" y="2508"/>
                    </a:lnTo>
                    <a:lnTo>
                      <a:pt x="2719" y="3007"/>
                    </a:lnTo>
                    <a:lnTo>
                      <a:pt x="2604" y="2844"/>
                    </a:lnTo>
                    <a:lnTo>
                      <a:pt x="2499" y="2700"/>
                    </a:lnTo>
                    <a:lnTo>
                      <a:pt x="2431" y="2632"/>
                    </a:lnTo>
                    <a:lnTo>
                      <a:pt x="2354" y="2556"/>
                    </a:lnTo>
                    <a:lnTo>
                      <a:pt x="2268" y="2498"/>
                    </a:lnTo>
                    <a:lnTo>
                      <a:pt x="2182" y="2440"/>
                    </a:lnTo>
                    <a:lnTo>
                      <a:pt x="2095" y="2402"/>
                    </a:lnTo>
                    <a:lnTo>
                      <a:pt x="1999" y="2383"/>
                    </a:lnTo>
                    <a:lnTo>
                      <a:pt x="1855" y="2383"/>
                    </a:lnTo>
                    <a:lnTo>
                      <a:pt x="1797" y="2402"/>
                    </a:lnTo>
                    <a:lnTo>
                      <a:pt x="1749" y="2421"/>
                    </a:lnTo>
                    <a:lnTo>
                      <a:pt x="1692" y="2440"/>
                    </a:lnTo>
                    <a:lnTo>
                      <a:pt x="1644" y="2479"/>
                    </a:lnTo>
                    <a:lnTo>
                      <a:pt x="1586" y="2517"/>
                    </a:lnTo>
                    <a:lnTo>
                      <a:pt x="1528" y="2584"/>
                    </a:lnTo>
                    <a:lnTo>
                      <a:pt x="1490" y="2661"/>
                    </a:lnTo>
                    <a:lnTo>
                      <a:pt x="1471" y="2738"/>
                    </a:lnTo>
                    <a:lnTo>
                      <a:pt x="1461" y="2825"/>
                    </a:lnTo>
                    <a:lnTo>
                      <a:pt x="1471" y="2901"/>
                    </a:lnTo>
                    <a:lnTo>
                      <a:pt x="1480" y="2988"/>
                    </a:lnTo>
                    <a:lnTo>
                      <a:pt x="1509" y="3074"/>
                    </a:lnTo>
                    <a:lnTo>
                      <a:pt x="1538" y="3161"/>
                    </a:lnTo>
                    <a:lnTo>
                      <a:pt x="1615" y="3315"/>
                    </a:lnTo>
                    <a:lnTo>
                      <a:pt x="1692" y="3439"/>
                    </a:lnTo>
                    <a:lnTo>
                      <a:pt x="1778" y="3555"/>
                    </a:lnTo>
                    <a:lnTo>
                      <a:pt x="1663" y="3535"/>
                    </a:lnTo>
                    <a:lnTo>
                      <a:pt x="1548" y="3516"/>
                    </a:lnTo>
                    <a:lnTo>
                      <a:pt x="1250" y="3516"/>
                    </a:lnTo>
                    <a:lnTo>
                      <a:pt x="1173" y="3526"/>
                    </a:lnTo>
                    <a:lnTo>
                      <a:pt x="1096" y="3535"/>
                    </a:lnTo>
                    <a:lnTo>
                      <a:pt x="1029" y="3564"/>
                    </a:lnTo>
                    <a:lnTo>
                      <a:pt x="962" y="3593"/>
                    </a:lnTo>
                    <a:lnTo>
                      <a:pt x="904" y="3632"/>
                    </a:lnTo>
                    <a:lnTo>
                      <a:pt x="856" y="3680"/>
                    </a:lnTo>
                    <a:lnTo>
                      <a:pt x="817" y="3728"/>
                    </a:lnTo>
                    <a:lnTo>
                      <a:pt x="798" y="3795"/>
                    </a:lnTo>
                    <a:lnTo>
                      <a:pt x="779" y="3862"/>
                    </a:lnTo>
                    <a:lnTo>
                      <a:pt x="779" y="3929"/>
                    </a:lnTo>
                    <a:lnTo>
                      <a:pt x="779" y="4006"/>
                    </a:lnTo>
                    <a:lnTo>
                      <a:pt x="789" y="4083"/>
                    </a:lnTo>
                    <a:lnTo>
                      <a:pt x="827" y="4227"/>
                    </a:lnTo>
                    <a:lnTo>
                      <a:pt x="875" y="4362"/>
                    </a:lnTo>
                    <a:lnTo>
                      <a:pt x="923" y="4467"/>
                    </a:lnTo>
                    <a:lnTo>
                      <a:pt x="971" y="4573"/>
                    </a:lnTo>
                    <a:lnTo>
                      <a:pt x="808" y="4573"/>
                    </a:lnTo>
                    <a:lnTo>
                      <a:pt x="635" y="4602"/>
                    </a:lnTo>
                    <a:lnTo>
                      <a:pt x="443" y="4640"/>
                    </a:lnTo>
                    <a:lnTo>
                      <a:pt x="356" y="4669"/>
                    </a:lnTo>
                    <a:lnTo>
                      <a:pt x="260" y="4707"/>
                    </a:lnTo>
                    <a:lnTo>
                      <a:pt x="183" y="4746"/>
                    </a:lnTo>
                    <a:lnTo>
                      <a:pt x="107" y="4803"/>
                    </a:lnTo>
                    <a:lnTo>
                      <a:pt x="49" y="4871"/>
                    </a:lnTo>
                    <a:lnTo>
                      <a:pt x="11" y="4938"/>
                    </a:lnTo>
                    <a:lnTo>
                      <a:pt x="1" y="4986"/>
                    </a:lnTo>
                    <a:lnTo>
                      <a:pt x="1" y="5024"/>
                    </a:lnTo>
                    <a:lnTo>
                      <a:pt x="1" y="5072"/>
                    </a:lnTo>
                    <a:lnTo>
                      <a:pt x="1" y="5130"/>
                    </a:lnTo>
                    <a:lnTo>
                      <a:pt x="20" y="5197"/>
                    </a:lnTo>
                    <a:lnTo>
                      <a:pt x="49" y="5265"/>
                    </a:lnTo>
                    <a:lnTo>
                      <a:pt x="87" y="5332"/>
                    </a:lnTo>
                    <a:lnTo>
                      <a:pt x="126" y="5389"/>
                    </a:lnTo>
                    <a:lnTo>
                      <a:pt x="174" y="5447"/>
                    </a:lnTo>
                    <a:lnTo>
                      <a:pt x="222" y="5495"/>
                    </a:lnTo>
                    <a:lnTo>
                      <a:pt x="337" y="5591"/>
                    </a:lnTo>
                    <a:lnTo>
                      <a:pt x="452" y="5668"/>
                    </a:lnTo>
                    <a:lnTo>
                      <a:pt x="577" y="5735"/>
                    </a:lnTo>
                    <a:lnTo>
                      <a:pt x="702" y="5793"/>
                    </a:lnTo>
                    <a:lnTo>
                      <a:pt x="808" y="5831"/>
                    </a:lnTo>
                    <a:lnTo>
                      <a:pt x="952" y="5870"/>
                    </a:lnTo>
                    <a:lnTo>
                      <a:pt x="1000" y="5889"/>
                    </a:lnTo>
                    <a:lnTo>
                      <a:pt x="1077" y="6081"/>
                    </a:lnTo>
                    <a:lnTo>
                      <a:pt x="1173" y="6302"/>
                    </a:lnTo>
                    <a:lnTo>
                      <a:pt x="1307" y="6581"/>
                    </a:lnTo>
                    <a:lnTo>
                      <a:pt x="1394" y="6725"/>
                    </a:lnTo>
                    <a:lnTo>
                      <a:pt x="1490" y="6878"/>
                    </a:lnTo>
                    <a:lnTo>
                      <a:pt x="1596" y="7042"/>
                    </a:lnTo>
                    <a:lnTo>
                      <a:pt x="1720" y="7195"/>
                    </a:lnTo>
                    <a:lnTo>
                      <a:pt x="1845" y="7340"/>
                    </a:lnTo>
                    <a:lnTo>
                      <a:pt x="1980" y="7484"/>
                    </a:lnTo>
                    <a:lnTo>
                      <a:pt x="2134" y="7608"/>
                    </a:lnTo>
                    <a:lnTo>
                      <a:pt x="2287" y="7724"/>
                    </a:lnTo>
                    <a:lnTo>
                      <a:pt x="2460" y="7829"/>
                    </a:lnTo>
                    <a:lnTo>
                      <a:pt x="2547" y="7868"/>
                    </a:lnTo>
                    <a:lnTo>
                      <a:pt x="2643" y="7906"/>
                    </a:lnTo>
                    <a:lnTo>
                      <a:pt x="2739" y="7935"/>
                    </a:lnTo>
                    <a:lnTo>
                      <a:pt x="2835" y="7964"/>
                    </a:lnTo>
                    <a:lnTo>
                      <a:pt x="2940" y="7983"/>
                    </a:lnTo>
                    <a:lnTo>
                      <a:pt x="3036" y="7993"/>
                    </a:lnTo>
                    <a:lnTo>
                      <a:pt x="3171" y="8002"/>
                    </a:lnTo>
                    <a:lnTo>
                      <a:pt x="3296" y="7993"/>
                    </a:lnTo>
                    <a:lnTo>
                      <a:pt x="3411" y="7983"/>
                    </a:lnTo>
                    <a:lnTo>
                      <a:pt x="3536" y="7964"/>
                    </a:lnTo>
                    <a:lnTo>
                      <a:pt x="3651" y="7935"/>
                    </a:lnTo>
                    <a:lnTo>
                      <a:pt x="3757" y="7897"/>
                    </a:lnTo>
                    <a:lnTo>
                      <a:pt x="3872" y="7858"/>
                    </a:lnTo>
                    <a:lnTo>
                      <a:pt x="3978" y="7810"/>
                    </a:lnTo>
                    <a:lnTo>
                      <a:pt x="4074" y="7753"/>
                    </a:lnTo>
                    <a:lnTo>
                      <a:pt x="4170" y="7695"/>
                    </a:lnTo>
                    <a:lnTo>
                      <a:pt x="4362" y="7560"/>
                    </a:lnTo>
                    <a:lnTo>
                      <a:pt x="4525" y="7426"/>
                    </a:lnTo>
                    <a:lnTo>
                      <a:pt x="4679" y="7272"/>
                    </a:lnTo>
                    <a:lnTo>
                      <a:pt x="4823" y="7128"/>
                    </a:lnTo>
                    <a:lnTo>
                      <a:pt x="4939" y="6984"/>
                    </a:lnTo>
                    <a:lnTo>
                      <a:pt x="5044" y="6850"/>
                    </a:lnTo>
                    <a:lnTo>
                      <a:pt x="5131" y="6725"/>
                    </a:lnTo>
                    <a:lnTo>
                      <a:pt x="5246" y="6542"/>
                    </a:lnTo>
                    <a:lnTo>
                      <a:pt x="5284" y="6475"/>
                    </a:lnTo>
                    <a:lnTo>
                      <a:pt x="5409" y="6100"/>
                    </a:lnTo>
                    <a:lnTo>
                      <a:pt x="5534" y="5697"/>
                    </a:lnTo>
                    <a:lnTo>
                      <a:pt x="5659" y="5226"/>
                    </a:lnTo>
                    <a:lnTo>
                      <a:pt x="5717" y="4976"/>
                    </a:lnTo>
                    <a:lnTo>
                      <a:pt x="5765" y="4717"/>
                    </a:lnTo>
                    <a:lnTo>
                      <a:pt x="5803" y="4467"/>
                    </a:lnTo>
                    <a:lnTo>
                      <a:pt x="5832" y="4227"/>
                    </a:lnTo>
                    <a:lnTo>
                      <a:pt x="5832" y="4006"/>
                    </a:lnTo>
                    <a:lnTo>
                      <a:pt x="5832" y="3900"/>
                    </a:lnTo>
                    <a:lnTo>
                      <a:pt x="5822" y="3804"/>
                    </a:lnTo>
                    <a:lnTo>
                      <a:pt x="5813" y="3708"/>
                    </a:lnTo>
                    <a:lnTo>
                      <a:pt x="5784" y="3622"/>
                    </a:lnTo>
                    <a:lnTo>
                      <a:pt x="5755" y="3545"/>
                    </a:lnTo>
                    <a:lnTo>
                      <a:pt x="5726" y="3478"/>
                    </a:lnTo>
                    <a:lnTo>
                      <a:pt x="5659" y="3391"/>
                    </a:lnTo>
                    <a:lnTo>
                      <a:pt x="5573" y="3305"/>
                    </a:lnTo>
                    <a:lnTo>
                      <a:pt x="5486" y="3247"/>
                    </a:lnTo>
                    <a:lnTo>
                      <a:pt x="5380" y="3190"/>
                    </a:lnTo>
                    <a:lnTo>
                      <a:pt x="5284" y="3151"/>
                    </a:lnTo>
                    <a:lnTo>
                      <a:pt x="5169" y="3132"/>
                    </a:lnTo>
                    <a:lnTo>
                      <a:pt x="5063" y="3113"/>
                    </a:lnTo>
                    <a:lnTo>
                      <a:pt x="4948" y="3103"/>
                    </a:lnTo>
                    <a:lnTo>
                      <a:pt x="4727" y="3103"/>
                    </a:lnTo>
                    <a:lnTo>
                      <a:pt x="4516" y="3132"/>
                    </a:lnTo>
                    <a:lnTo>
                      <a:pt x="4343" y="3161"/>
                    </a:lnTo>
                    <a:lnTo>
                      <a:pt x="4208" y="3199"/>
                    </a:lnTo>
                    <a:lnTo>
                      <a:pt x="4112" y="3228"/>
                    </a:lnTo>
                    <a:lnTo>
                      <a:pt x="4026" y="3065"/>
                    </a:lnTo>
                    <a:lnTo>
                      <a:pt x="3872" y="2738"/>
                    </a:lnTo>
                    <a:lnTo>
                      <a:pt x="3651" y="2306"/>
                    </a:lnTo>
                    <a:lnTo>
                      <a:pt x="3392" y="1806"/>
                    </a:lnTo>
                    <a:lnTo>
                      <a:pt x="3094" y="1278"/>
                    </a:lnTo>
                    <a:lnTo>
                      <a:pt x="2950" y="1028"/>
                    </a:lnTo>
                    <a:lnTo>
                      <a:pt x="2796" y="788"/>
                    </a:lnTo>
                    <a:lnTo>
                      <a:pt x="2652" y="577"/>
                    </a:lnTo>
                    <a:lnTo>
                      <a:pt x="2508" y="385"/>
                    </a:lnTo>
                    <a:lnTo>
                      <a:pt x="2374" y="221"/>
                    </a:lnTo>
                    <a:lnTo>
                      <a:pt x="2239" y="106"/>
                    </a:lnTo>
                    <a:lnTo>
                      <a:pt x="2182" y="58"/>
                    </a:lnTo>
                    <a:lnTo>
                      <a:pt x="2124" y="29"/>
                    </a:lnTo>
                    <a:lnTo>
                      <a:pt x="2076" y="0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4819;p30">
                <a:extLst>
                  <a:ext uri="{FF2B5EF4-FFF2-40B4-BE49-F238E27FC236}">
                    <a16:creationId xmlns:a16="http://schemas.microsoft.com/office/drawing/2014/main" id="{839828B1-DDFF-40FB-BE06-75452CC35EE8}"/>
                  </a:ext>
                </a:extLst>
              </p:cNvPr>
              <p:cNvSpPr/>
              <p:nvPr/>
            </p:nvSpPr>
            <p:spPr>
              <a:xfrm>
                <a:off x="2600925" y="676400"/>
                <a:ext cx="504825" cy="349675"/>
              </a:xfrm>
              <a:custGeom>
                <a:avLst/>
                <a:gdLst/>
                <a:ahLst/>
                <a:cxnLst/>
                <a:rect l="l" t="t" r="r" b="b"/>
                <a:pathLst>
                  <a:path w="20193" h="13987" extrusionOk="0">
                    <a:moveTo>
                      <a:pt x="15581" y="0"/>
                    </a:moveTo>
                    <a:lnTo>
                      <a:pt x="14016" y="2498"/>
                    </a:lnTo>
                    <a:lnTo>
                      <a:pt x="13276" y="3756"/>
                    </a:lnTo>
                    <a:lnTo>
                      <a:pt x="12536" y="5015"/>
                    </a:lnTo>
                    <a:lnTo>
                      <a:pt x="11787" y="6244"/>
                    </a:lnTo>
                    <a:lnTo>
                      <a:pt x="11403" y="6840"/>
                    </a:lnTo>
                    <a:lnTo>
                      <a:pt x="11028" y="7436"/>
                    </a:lnTo>
                    <a:lnTo>
                      <a:pt x="10644" y="8002"/>
                    </a:lnTo>
                    <a:lnTo>
                      <a:pt x="10461" y="8271"/>
                    </a:lnTo>
                    <a:lnTo>
                      <a:pt x="10269" y="8531"/>
                    </a:lnTo>
                    <a:lnTo>
                      <a:pt x="10096" y="8761"/>
                    </a:lnTo>
                    <a:lnTo>
                      <a:pt x="9933" y="8963"/>
                    </a:lnTo>
                    <a:lnTo>
                      <a:pt x="9866" y="9040"/>
                    </a:lnTo>
                    <a:lnTo>
                      <a:pt x="9837" y="9069"/>
                    </a:lnTo>
                    <a:lnTo>
                      <a:pt x="9827" y="9088"/>
                    </a:lnTo>
                    <a:lnTo>
                      <a:pt x="9808" y="9126"/>
                    </a:lnTo>
                    <a:lnTo>
                      <a:pt x="9808" y="9145"/>
                    </a:lnTo>
                    <a:lnTo>
                      <a:pt x="9798" y="9165"/>
                    </a:lnTo>
                    <a:lnTo>
                      <a:pt x="9770" y="9193"/>
                    </a:lnTo>
                    <a:lnTo>
                      <a:pt x="9693" y="9213"/>
                    </a:lnTo>
                    <a:lnTo>
                      <a:pt x="9587" y="9232"/>
                    </a:lnTo>
                    <a:lnTo>
                      <a:pt x="9433" y="9232"/>
                    </a:lnTo>
                    <a:lnTo>
                      <a:pt x="9241" y="9203"/>
                    </a:lnTo>
                    <a:lnTo>
                      <a:pt x="9030" y="9165"/>
                    </a:lnTo>
                    <a:lnTo>
                      <a:pt x="8790" y="9097"/>
                    </a:lnTo>
                    <a:lnTo>
                      <a:pt x="8550" y="9021"/>
                    </a:lnTo>
                    <a:lnTo>
                      <a:pt x="8290" y="8915"/>
                    </a:lnTo>
                    <a:lnTo>
                      <a:pt x="8021" y="8800"/>
                    </a:lnTo>
                    <a:lnTo>
                      <a:pt x="7752" y="8675"/>
                    </a:lnTo>
                    <a:lnTo>
                      <a:pt x="7474" y="8531"/>
                    </a:lnTo>
                    <a:lnTo>
                      <a:pt x="7195" y="8377"/>
                    </a:lnTo>
                    <a:lnTo>
                      <a:pt x="6917" y="8214"/>
                    </a:lnTo>
                    <a:lnTo>
                      <a:pt x="6638" y="8041"/>
                    </a:lnTo>
                    <a:lnTo>
                      <a:pt x="6359" y="7858"/>
                    </a:lnTo>
                    <a:lnTo>
                      <a:pt x="5812" y="7474"/>
                    </a:lnTo>
                    <a:lnTo>
                      <a:pt x="5255" y="7071"/>
                    </a:lnTo>
                    <a:lnTo>
                      <a:pt x="4707" y="6648"/>
                    </a:lnTo>
                    <a:lnTo>
                      <a:pt x="4188" y="6235"/>
                    </a:lnTo>
                    <a:lnTo>
                      <a:pt x="3718" y="5831"/>
                    </a:lnTo>
                    <a:lnTo>
                      <a:pt x="3247" y="5428"/>
                    </a:lnTo>
                    <a:lnTo>
                      <a:pt x="2747" y="4976"/>
                    </a:lnTo>
                    <a:lnTo>
                      <a:pt x="2661" y="5178"/>
                    </a:lnTo>
                    <a:lnTo>
                      <a:pt x="2555" y="5380"/>
                    </a:lnTo>
                    <a:lnTo>
                      <a:pt x="2430" y="5572"/>
                    </a:lnTo>
                    <a:lnTo>
                      <a:pt x="2306" y="5745"/>
                    </a:lnTo>
                    <a:lnTo>
                      <a:pt x="2161" y="5918"/>
                    </a:lnTo>
                    <a:lnTo>
                      <a:pt x="2017" y="6081"/>
                    </a:lnTo>
                    <a:lnTo>
                      <a:pt x="1854" y="6235"/>
                    </a:lnTo>
                    <a:lnTo>
                      <a:pt x="1681" y="6379"/>
                    </a:lnTo>
                    <a:lnTo>
                      <a:pt x="1499" y="6513"/>
                    </a:lnTo>
                    <a:lnTo>
                      <a:pt x="1316" y="6629"/>
                    </a:lnTo>
                    <a:lnTo>
                      <a:pt x="1114" y="6744"/>
                    </a:lnTo>
                    <a:lnTo>
                      <a:pt x="903" y="6840"/>
                    </a:lnTo>
                    <a:lnTo>
                      <a:pt x="692" y="6926"/>
                    </a:lnTo>
                    <a:lnTo>
                      <a:pt x="471" y="7003"/>
                    </a:lnTo>
                    <a:lnTo>
                      <a:pt x="240" y="7061"/>
                    </a:lnTo>
                    <a:lnTo>
                      <a:pt x="0" y="7109"/>
                    </a:lnTo>
                    <a:lnTo>
                      <a:pt x="490" y="7733"/>
                    </a:lnTo>
                    <a:lnTo>
                      <a:pt x="990" y="8339"/>
                    </a:lnTo>
                    <a:lnTo>
                      <a:pt x="1508" y="8934"/>
                    </a:lnTo>
                    <a:lnTo>
                      <a:pt x="2056" y="9520"/>
                    </a:lnTo>
                    <a:lnTo>
                      <a:pt x="2613" y="10096"/>
                    </a:lnTo>
                    <a:lnTo>
                      <a:pt x="2901" y="10375"/>
                    </a:lnTo>
                    <a:lnTo>
                      <a:pt x="3199" y="10654"/>
                    </a:lnTo>
                    <a:lnTo>
                      <a:pt x="3497" y="10932"/>
                    </a:lnTo>
                    <a:lnTo>
                      <a:pt x="3804" y="11201"/>
                    </a:lnTo>
                    <a:lnTo>
                      <a:pt x="4121" y="11461"/>
                    </a:lnTo>
                    <a:lnTo>
                      <a:pt x="4448" y="11730"/>
                    </a:lnTo>
                    <a:lnTo>
                      <a:pt x="4794" y="11989"/>
                    </a:lnTo>
                    <a:lnTo>
                      <a:pt x="5139" y="12239"/>
                    </a:lnTo>
                    <a:lnTo>
                      <a:pt x="5504" y="12488"/>
                    </a:lnTo>
                    <a:lnTo>
                      <a:pt x="5879" y="12719"/>
                    </a:lnTo>
                    <a:lnTo>
                      <a:pt x="6273" y="12950"/>
                    </a:lnTo>
                    <a:lnTo>
                      <a:pt x="6686" y="13170"/>
                    </a:lnTo>
                    <a:lnTo>
                      <a:pt x="6907" y="13276"/>
                    </a:lnTo>
                    <a:lnTo>
                      <a:pt x="7128" y="13372"/>
                    </a:lnTo>
                    <a:lnTo>
                      <a:pt x="7358" y="13468"/>
                    </a:lnTo>
                    <a:lnTo>
                      <a:pt x="7599" y="13564"/>
                    </a:lnTo>
                    <a:lnTo>
                      <a:pt x="7839" y="13651"/>
                    </a:lnTo>
                    <a:lnTo>
                      <a:pt x="8098" y="13728"/>
                    </a:lnTo>
                    <a:lnTo>
                      <a:pt x="8357" y="13804"/>
                    </a:lnTo>
                    <a:lnTo>
                      <a:pt x="8636" y="13862"/>
                    </a:lnTo>
                    <a:lnTo>
                      <a:pt x="8924" y="13920"/>
                    </a:lnTo>
                    <a:lnTo>
                      <a:pt x="9222" y="13958"/>
                    </a:lnTo>
                    <a:lnTo>
                      <a:pt x="9539" y="13977"/>
                    </a:lnTo>
                    <a:lnTo>
                      <a:pt x="9856" y="13987"/>
                    </a:lnTo>
                    <a:lnTo>
                      <a:pt x="10192" y="13977"/>
                    </a:lnTo>
                    <a:lnTo>
                      <a:pt x="10528" y="13939"/>
                    </a:lnTo>
                    <a:lnTo>
                      <a:pt x="10701" y="13910"/>
                    </a:lnTo>
                    <a:lnTo>
                      <a:pt x="10874" y="13881"/>
                    </a:lnTo>
                    <a:lnTo>
                      <a:pt x="11047" y="13843"/>
                    </a:lnTo>
                    <a:lnTo>
                      <a:pt x="11220" y="13795"/>
                    </a:lnTo>
                    <a:lnTo>
                      <a:pt x="11393" y="13747"/>
                    </a:lnTo>
                    <a:lnTo>
                      <a:pt x="11566" y="13680"/>
                    </a:lnTo>
                    <a:lnTo>
                      <a:pt x="11739" y="13622"/>
                    </a:lnTo>
                    <a:lnTo>
                      <a:pt x="11912" y="13545"/>
                    </a:lnTo>
                    <a:lnTo>
                      <a:pt x="12075" y="13468"/>
                    </a:lnTo>
                    <a:lnTo>
                      <a:pt x="12238" y="13382"/>
                    </a:lnTo>
                    <a:lnTo>
                      <a:pt x="12402" y="13295"/>
                    </a:lnTo>
                    <a:lnTo>
                      <a:pt x="12555" y="13199"/>
                    </a:lnTo>
                    <a:lnTo>
                      <a:pt x="12699" y="13103"/>
                    </a:lnTo>
                    <a:lnTo>
                      <a:pt x="12844" y="12998"/>
                    </a:lnTo>
                    <a:lnTo>
                      <a:pt x="12988" y="12892"/>
                    </a:lnTo>
                    <a:lnTo>
                      <a:pt x="13122" y="12777"/>
                    </a:lnTo>
                    <a:lnTo>
                      <a:pt x="13247" y="12661"/>
                    </a:lnTo>
                    <a:lnTo>
                      <a:pt x="13353" y="12565"/>
                    </a:lnTo>
                    <a:lnTo>
                      <a:pt x="13458" y="12469"/>
                    </a:lnTo>
                    <a:lnTo>
                      <a:pt x="13554" y="12373"/>
                    </a:lnTo>
                    <a:lnTo>
                      <a:pt x="13881" y="12027"/>
                    </a:lnTo>
                    <a:lnTo>
                      <a:pt x="14188" y="11682"/>
                    </a:lnTo>
                    <a:lnTo>
                      <a:pt x="14457" y="11355"/>
                    </a:lnTo>
                    <a:lnTo>
                      <a:pt x="14726" y="11028"/>
                    </a:lnTo>
                    <a:lnTo>
                      <a:pt x="15216" y="10394"/>
                    </a:lnTo>
                    <a:lnTo>
                      <a:pt x="15687" y="9751"/>
                    </a:lnTo>
                    <a:lnTo>
                      <a:pt x="16139" y="9117"/>
                    </a:lnTo>
                    <a:lnTo>
                      <a:pt x="16580" y="8483"/>
                    </a:lnTo>
                    <a:lnTo>
                      <a:pt x="17003" y="7839"/>
                    </a:lnTo>
                    <a:lnTo>
                      <a:pt x="17426" y="7205"/>
                    </a:lnTo>
                    <a:lnTo>
                      <a:pt x="17839" y="6561"/>
                    </a:lnTo>
                    <a:lnTo>
                      <a:pt x="18646" y="5265"/>
                    </a:lnTo>
                    <a:lnTo>
                      <a:pt x="19040" y="4621"/>
                    </a:lnTo>
                    <a:lnTo>
                      <a:pt x="19424" y="3968"/>
                    </a:lnTo>
                    <a:lnTo>
                      <a:pt x="19808" y="3305"/>
                    </a:lnTo>
                    <a:lnTo>
                      <a:pt x="20000" y="2978"/>
                    </a:lnTo>
                    <a:lnTo>
                      <a:pt x="20192" y="2642"/>
                    </a:lnTo>
                    <a:lnTo>
                      <a:pt x="15581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4820;p30">
                <a:extLst>
                  <a:ext uri="{FF2B5EF4-FFF2-40B4-BE49-F238E27FC236}">
                    <a16:creationId xmlns:a16="http://schemas.microsoft.com/office/drawing/2014/main" id="{16003366-B0F5-4FE2-80A4-38F63EB048FC}"/>
                  </a:ext>
                </a:extLst>
              </p:cNvPr>
              <p:cNvSpPr/>
              <p:nvPr/>
            </p:nvSpPr>
            <p:spPr>
              <a:xfrm>
                <a:off x="3090600" y="314250"/>
                <a:ext cx="233675" cy="449825"/>
              </a:xfrm>
              <a:custGeom>
                <a:avLst/>
                <a:gdLst/>
                <a:ahLst/>
                <a:cxnLst/>
                <a:rect l="l" t="t" r="r" b="b"/>
                <a:pathLst>
                  <a:path w="9347" h="17993" extrusionOk="0">
                    <a:moveTo>
                      <a:pt x="1316" y="0"/>
                    </a:moveTo>
                    <a:lnTo>
                      <a:pt x="999" y="19"/>
                    </a:lnTo>
                    <a:lnTo>
                      <a:pt x="711" y="48"/>
                    </a:lnTo>
                    <a:lnTo>
                      <a:pt x="471" y="87"/>
                    </a:lnTo>
                    <a:lnTo>
                      <a:pt x="269" y="115"/>
                    </a:lnTo>
                    <a:lnTo>
                      <a:pt x="125" y="154"/>
                    </a:lnTo>
                    <a:lnTo>
                      <a:pt x="0" y="183"/>
                    </a:lnTo>
                    <a:lnTo>
                      <a:pt x="1268" y="16110"/>
                    </a:lnTo>
                    <a:lnTo>
                      <a:pt x="9347" y="17993"/>
                    </a:lnTo>
                    <a:lnTo>
                      <a:pt x="9193" y="17829"/>
                    </a:lnTo>
                    <a:lnTo>
                      <a:pt x="9011" y="17647"/>
                    </a:lnTo>
                    <a:lnTo>
                      <a:pt x="8790" y="17378"/>
                    </a:lnTo>
                    <a:lnTo>
                      <a:pt x="8530" y="17051"/>
                    </a:lnTo>
                    <a:lnTo>
                      <a:pt x="8396" y="16869"/>
                    </a:lnTo>
                    <a:lnTo>
                      <a:pt x="8252" y="16657"/>
                    </a:lnTo>
                    <a:lnTo>
                      <a:pt x="8108" y="16436"/>
                    </a:lnTo>
                    <a:lnTo>
                      <a:pt x="7954" y="16206"/>
                    </a:lnTo>
                    <a:lnTo>
                      <a:pt x="7810" y="15956"/>
                    </a:lnTo>
                    <a:lnTo>
                      <a:pt x="7666" y="15697"/>
                    </a:lnTo>
                    <a:lnTo>
                      <a:pt x="7531" y="15418"/>
                    </a:lnTo>
                    <a:lnTo>
                      <a:pt x="7387" y="15130"/>
                    </a:lnTo>
                    <a:lnTo>
                      <a:pt x="7262" y="14823"/>
                    </a:lnTo>
                    <a:lnTo>
                      <a:pt x="7147" y="14506"/>
                    </a:lnTo>
                    <a:lnTo>
                      <a:pt x="7032" y="14179"/>
                    </a:lnTo>
                    <a:lnTo>
                      <a:pt x="6936" y="13833"/>
                    </a:lnTo>
                    <a:lnTo>
                      <a:pt x="6849" y="13487"/>
                    </a:lnTo>
                    <a:lnTo>
                      <a:pt x="6782" y="13122"/>
                    </a:lnTo>
                    <a:lnTo>
                      <a:pt x="6724" y="12748"/>
                    </a:lnTo>
                    <a:lnTo>
                      <a:pt x="6686" y="12363"/>
                    </a:lnTo>
                    <a:lnTo>
                      <a:pt x="6667" y="11970"/>
                    </a:lnTo>
                    <a:lnTo>
                      <a:pt x="6676" y="11566"/>
                    </a:lnTo>
                    <a:lnTo>
                      <a:pt x="6696" y="11153"/>
                    </a:lnTo>
                    <a:lnTo>
                      <a:pt x="6724" y="10951"/>
                    </a:lnTo>
                    <a:lnTo>
                      <a:pt x="6753" y="10740"/>
                    </a:lnTo>
                    <a:lnTo>
                      <a:pt x="6782" y="10529"/>
                    </a:lnTo>
                    <a:lnTo>
                      <a:pt x="6830" y="10308"/>
                    </a:lnTo>
                    <a:lnTo>
                      <a:pt x="6878" y="10087"/>
                    </a:lnTo>
                    <a:lnTo>
                      <a:pt x="6926" y="9875"/>
                    </a:lnTo>
                    <a:lnTo>
                      <a:pt x="7041" y="9433"/>
                    </a:lnTo>
                    <a:lnTo>
                      <a:pt x="7138" y="9011"/>
                    </a:lnTo>
                    <a:lnTo>
                      <a:pt x="7214" y="8607"/>
                    </a:lnTo>
                    <a:lnTo>
                      <a:pt x="7272" y="8204"/>
                    </a:lnTo>
                    <a:lnTo>
                      <a:pt x="7320" y="7820"/>
                    </a:lnTo>
                    <a:lnTo>
                      <a:pt x="7358" y="7435"/>
                    </a:lnTo>
                    <a:lnTo>
                      <a:pt x="7378" y="7070"/>
                    </a:lnTo>
                    <a:lnTo>
                      <a:pt x="7387" y="6715"/>
                    </a:lnTo>
                    <a:lnTo>
                      <a:pt x="7387" y="6379"/>
                    </a:lnTo>
                    <a:lnTo>
                      <a:pt x="7368" y="6042"/>
                    </a:lnTo>
                    <a:lnTo>
                      <a:pt x="7349" y="5716"/>
                    </a:lnTo>
                    <a:lnTo>
                      <a:pt x="7310" y="5408"/>
                    </a:lnTo>
                    <a:lnTo>
                      <a:pt x="7262" y="5111"/>
                    </a:lnTo>
                    <a:lnTo>
                      <a:pt x="7205" y="4813"/>
                    </a:lnTo>
                    <a:lnTo>
                      <a:pt x="7138" y="4534"/>
                    </a:lnTo>
                    <a:lnTo>
                      <a:pt x="7061" y="4265"/>
                    </a:lnTo>
                    <a:lnTo>
                      <a:pt x="6974" y="4006"/>
                    </a:lnTo>
                    <a:lnTo>
                      <a:pt x="6878" y="3756"/>
                    </a:lnTo>
                    <a:lnTo>
                      <a:pt x="6782" y="3516"/>
                    </a:lnTo>
                    <a:lnTo>
                      <a:pt x="6676" y="3285"/>
                    </a:lnTo>
                    <a:lnTo>
                      <a:pt x="6561" y="3065"/>
                    </a:lnTo>
                    <a:lnTo>
                      <a:pt x="6446" y="2844"/>
                    </a:lnTo>
                    <a:lnTo>
                      <a:pt x="6321" y="2642"/>
                    </a:lnTo>
                    <a:lnTo>
                      <a:pt x="6187" y="2450"/>
                    </a:lnTo>
                    <a:lnTo>
                      <a:pt x="6062" y="2267"/>
                    </a:lnTo>
                    <a:lnTo>
                      <a:pt x="5918" y="2085"/>
                    </a:lnTo>
                    <a:lnTo>
                      <a:pt x="5783" y="1921"/>
                    </a:lnTo>
                    <a:lnTo>
                      <a:pt x="5639" y="1758"/>
                    </a:lnTo>
                    <a:lnTo>
                      <a:pt x="5495" y="1614"/>
                    </a:lnTo>
                    <a:lnTo>
                      <a:pt x="5351" y="1470"/>
                    </a:lnTo>
                    <a:lnTo>
                      <a:pt x="5197" y="1335"/>
                    </a:lnTo>
                    <a:lnTo>
                      <a:pt x="5053" y="1211"/>
                    </a:lnTo>
                    <a:lnTo>
                      <a:pt x="4832" y="1047"/>
                    </a:lnTo>
                    <a:lnTo>
                      <a:pt x="4621" y="894"/>
                    </a:lnTo>
                    <a:lnTo>
                      <a:pt x="4400" y="759"/>
                    </a:lnTo>
                    <a:lnTo>
                      <a:pt x="4179" y="634"/>
                    </a:lnTo>
                    <a:lnTo>
                      <a:pt x="3958" y="529"/>
                    </a:lnTo>
                    <a:lnTo>
                      <a:pt x="3737" y="423"/>
                    </a:lnTo>
                    <a:lnTo>
                      <a:pt x="3516" y="346"/>
                    </a:lnTo>
                    <a:lnTo>
                      <a:pt x="3305" y="269"/>
                    </a:lnTo>
                    <a:lnTo>
                      <a:pt x="3084" y="202"/>
                    </a:lnTo>
                    <a:lnTo>
                      <a:pt x="2872" y="154"/>
                    </a:lnTo>
                    <a:lnTo>
                      <a:pt x="2661" y="106"/>
                    </a:lnTo>
                    <a:lnTo>
                      <a:pt x="2450" y="67"/>
                    </a:lnTo>
                    <a:lnTo>
                      <a:pt x="2248" y="48"/>
                    </a:lnTo>
                    <a:lnTo>
                      <a:pt x="2056" y="19"/>
                    </a:lnTo>
                    <a:lnTo>
                      <a:pt x="1864" y="10"/>
                    </a:lnTo>
                    <a:lnTo>
                      <a:pt x="16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4821;p30">
                <a:extLst>
                  <a:ext uri="{FF2B5EF4-FFF2-40B4-BE49-F238E27FC236}">
                    <a16:creationId xmlns:a16="http://schemas.microsoft.com/office/drawing/2014/main" id="{F07902FD-CC04-4024-996C-B2663AD11628}"/>
                  </a:ext>
                </a:extLst>
              </p:cNvPr>
              <p:cNvSpPr/>
              <p:nvPr/>
            </p:nvSpPr>
            <p:spPr>
              <a:xfrm>
                <a:off x="2770475" y="1475748"/>
                <a:ext cx="347274" cy="1118076"/>
              </a:xfrm>
              <a:custGeom>
                <a:avLst/>
                <a:gdLst/>
                <a:ahLst/>
                <a:cxnLst/>
                <a:rect l="l" t="t" r="r" b="b"/>
                <a:pathLst>
                  <a:path w="13891" h="48119" extrusionOk="0">
                    <a:moveTo>
                      <a:pt x="13891" y="1"/>
                    </a:moveTo>
                    <a:lnTo>
                      <a:pt x="3939" y="3911"/>
                    </a:lnTo>
                    <a:lnTo>
                      <a:pt x="3727" y="7791"/>
                    </a:lnTo>
                    <a:lnTo>
                      <a:pt x="3602" y="10203"/>
                    </a:lnTo>
                    <a:lnTo>
                      <a:pt x="3516" y="11826"/>
                    </a:lnTo>
                    <a:lnTo>
                      <a:pt x="3401" y="13863"/>
                    </a:lnTo>
                    <a:lnTo>
                      <a:pt x="3141" y="18752"/>
                    </a:lnTo>
                    <a:lnTo>
                      <a:pt x="3045" y="19598"/>
                    </a:lnTo>
                    <a:lnTo>
                      <a:pt x="2988" y="20145"/>
                    </a:lnTo>
                    <a:lnTo>
                      <a:pt x="0" y="48118"/>
                    </a:lnTo>
                    <a:lnTo>
                      <a:pt x="442" y="48042"/>
                    </a:lnTo>
                    <a:lnTo>
                      <a:pt x="826" y="47965"/>
                    </a:lnTo>
                    <a:lnTo>
                      <a:pt x="1009" y="47917"/>
                    </a:lnTo>
                    <a:lnTo>
                      <a:pt x="1172" y="47859"/>
                    </a:lnTo>
                    <a:lnTo>
                      <a:pt x="1335" y="47801"/>
                    </a:lnTo>
                    <a:lnTo>
                      <a:pt x="1499" y="47744"/>
                    </a:lnTo>
                    <a:lnTo>
                      <a:pt x="1652" y="47667"/>
                    </a:lnTo>
                    <a:lnTo>
                      <a:pt x="1796" y="47600"/>
                    </a:lnTo>
                    <a:lnTo>
                      <a:pt x="1941" y="47513"/>
                    </a:lnTo>
                    <a:lnTo>
                      <a:pt x="2085" y="47417"/>
                    </a:lnTo>
                    <a:lnTo>
                      <a:pt x="2219" y="47321"/>
                    </a:lnTo>
                    <a:lnTo>
                      <a:pt x="2363" y="47206"/>
                    </a:lnTo>
                    <a:lnTo>
                      <a:pt x="2507" y="47081"/>
                    </a:lnTo>
                    <a:lnTo>
                      <a:pt x="2651" y="46946"/>
                    </a:lnTo>
                    <a:lnTo>
                      <a:pt x="2795" y="46639"/>
                    </a:lnTo>
                    <a:lnTo>
                      <a:pt x="3199" y="45784"/>
                    </a:lnTo>
                    <a:lnTo>
                      <a:pt x="3785" y="44458"/>
                    </a:lnTo>
                    <a:lnTo>
                      <a:pt x="4140" y="43642"/>
                    </a:lnTo>
                    <a:lnTo>
                      <a:pt x="4515" y="42749"/>
                    </a:lnTo>
                    <a:lnTo>
                      <a:pt x="4918" y="41788"/>
                    </a:lnTo>
                    <a:lnTo>
                      <a:pt x="5322" y="40760"/>
                    </a:lnTo>
                    <a:lnTo>
                      <a:pt x="5745" y="39684"/>
                    </a:lnTo>
                    <a:lnTo>
                      <a:pt x="6158" y="38570"/>
                    </a:lnTo>
                    <a:lnTo>
                      <a:pt x="6561" y="37427"/>
                    </a:lnTo>
                    <a:lnTo>
                      <a:pt x="6955" y="36264"/>
                    </a:lnTo>
                    <a:lnTo>
                      <a:pt x="7147" y="35678"/>
                    </a:lnTo>
                    <a:lnTo>
                      <a:pt x="7320" y="35102"/>
                    </a:lnTo>
                    <a:lnTo>
                      <a:pt x="7493" y="34516"/>
                    </a:lnTo>
                    <a:lnTo>
                      <a:pt x="7666" y="33940"/>
                    </a:lnTo>
                    <a:lnTo>
                      <a:pt x="7820" y="33363"/>
                    </a:lnTo>
                    <a:lnTo>
                      <a:pt x="7954" y="32777"/>
                    </a:lnTo>
                    <a:lnTo>
                      <a:pt x="8088" y="32191"/>
                    </a:lnTo>
                    <a:lnTo>
                      <a:pt x="8204" y="31596"/>
                    </a:lnTo>
                    <a:lnTo>
                      <a:pt x="8300" y="31010"/>
                    </a:lnTo>
                    <a:lnTo>
                      <a:pt x="8396" y="30414"/>
                    </a:lnTo>
                    <a:lnTo>
                      <a:pt x="8482" y="29828"/>
                    </a:lnTo>
                    <a:lnTo>
                      <a:pt x="8550" y="29242"/>
                    </a:lnTo>
                    <a:lnTo>
                      <a:pt x="8617" y="28666"/>
                    </a:lnTo>
                    <a:lnTo>
                      <a:pt x="8665" y="28089"/>
                    </a:lnTo>
                    <a:lnTo>
                      <a:pt x="8713" y="27532"/>
                    </a:lnTo>
                    <a:lnTo>
                      <a:pt x="8751" y="26975"/>
                    </a:lnTo>
                    <a:lnTo>
                      <a:pt x="8780" y="26437"/>
                    </a:lnTo>
                    <a:lnTo>
                      <a:pt x="8809" y="25909"/>
                    </a:lnTo>
                    <a:lnTo>
                      <a:pt x="8838" y="24900"/>
                    </a:lnTo>
                    <a:lnTo>
                      <a:pt x="8847" y="23959"/>
                    </a:lnTo>
                    <a:lnTo>
                      <a:pt x="8847" y="23113"/>
                    </a:lnTo>
                    <a:lnTo>
                      <a:pt x="8828" y="22355"/>
                    </a:lnTo>
                    <a:lnTo>
                      <a:pt x="8799" y="21711"/>
                    </a:lnTo>
                    <a:lnTo>
                      <a:pt x="8780" y="21183"/>
                    </a:lnTo>
                    <a:lnTo>
                      <a:pt x="8751" y="20789"/>
                    </a:lnTo>
                    <a:lnTo>
                      <a:pt x="8732" y="20462"/>
                    </a:lnTo>
                    <a:lnTo>
                      <a:pt x="8953" y="19742"/>
                    </a:lnTo>
                    <a:lnTo>
                      <a:pt x="9184" y="19050"/>
                    </a:lnTo>
                    <a:lnTo>
                      <a:pt x="9405" y="18368"/>
                    </a:lnTo>
                    <a:lnTo>
                      <a:pt x="9635" y="17705"/>
                    </a:lnTo>
                    <a:lnTo>
                      <a:pt x="10087" y="16418"/>
                    </a:lnTo>
                    <a:lnTo>
                      <a:pt x="10538" y="15179"/>
                    </a:lnTo>
                    <a:lnTo>
                      <a:pt x="11066" y="13699"/>
                    </a:lnTo>
                    <a:lnTo>
                      <a:pt x="11326" y="12979"/>
                    </a:lnTo>
                    <a:lnTo>
                      <a:pt x="11576" y="12249"/>
                    </a:lnTo>
                    <a:lnTo>
                      <a:pt x="11720" y="11826"/>
                    </a:lnTo>
                    <a:lnTo>
                      <a:pt x="11931" y="11173"/>
                    </a:lnTo>
                    <a:lnTo>
                      <a:pt x="12142" y="10500"/>
                    </a:lnTo>
                    <a:lnTo>
                      <a:pt x="12344" y="9828"/>
                    </a:lnTo>
                    <a:lnTo>
                      <a:pt x="12536" y="9146"/>
                    </a:lnTo>
                    <a:lnTo>
                      <a:pt x="12623" y="8810"/>
                    </a:lnTo>
                    <a:lnTo>
                      <a:pt x="12815" y="8060"/>
                    </a:lnTo>
                    <a:lnTo>
                      <a:pt x="12988" y="7292"/>
                    </a:lnTo>
                    <a:lnTo>
                      <a:pt x="13132" y="6610"/>
                    </a:lnTo>
                    <a:lnTo>
                      <a:pt x="13266" y="5918"/>
                    </a:lnTo>
                    <a:lnTo>
                      <a:pt x="13391" y="5198"/>
                    </a:lnTo>
                    <a:lnTo>
                      <a:pt x="13497" y="4458"/>
                    </a:lnTo>
                    <a:lnTo>
                      <a:pt x="13602" y="3690"/>
                    </a:lnTo>
                    <a:lnTo>
                      <a:pt x="13689" y="2892"/>
                    </a:lnTo>
                    <a:lnTo>
                      <a:pt x="13766" y="2076"/>
                    </a:lnTo>
                    <a:lnTo>
                      <a:pt x="13823" y="1221"/>
                    </a:lnTo>
                    <a:lnTo>
                      <a:pt x="13833" y="1096"/>
                    </a:lnTo>
                    <a:lnTo>
                      <a:pt x="13862" y="558"/>
                    </a:lnTo>
                    <a:lnTo>
                      <a:pt x="13891" y="1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4822;p30">
                <a:extLst>
                  <a:ext uri="{FF2B5EF4-FFF2-40B4-BE49-F238E27FC236}">
                    <a16:creationId xmlns:a16="http://schemas.microsoft.com/office/drawing/2014/main" id="{F8C662BA-A92E-4502-BBD7-A6BB01B7B65A}"/>
                  </a:ext>
                </a:extLst>
              </p:cNvPr>
              <p:cNvSpPr/>
              <p:nvPr/>
            </p:nvSpPr>
            <p:spPr>
              <a:xfrm>
                <a:off x="2663125" y="2503750"/>
                <a:ext cx="226000" cy="226475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059" extrusionOk="0">
                    <a:moveTo>
                      <a:pt x="8060" y="0"/>
                    </a:moveTo>
                    <a:lnTo>
                      <a:pt x="7262" y="769"/>
                    </a:lnTo>
                    <a:lnTo>
                      <a:pt x="6427" y="1585"/>
                    </a:lnTo>
                    <a:lnTo>
                      <a:pt x="5456" y="2536"/>
                    </a:lnTo>
                    <a:lnTo>
                      <a:pt x="4467" y="3535"/>
                    </a:lnTo>
                    <a:lnTo>
                      <a:pt x="3996" y="4015"/>
                    </a:lnTo>
                    <a:lnTo>
                      <a:pt x="3554" y="4477"/>
                    </a:lnTo>
                    <a:lnTo>
                      <a:pt x="3170" y="4890"/>
                    </a:lnTo>
                    <a:lnTo>
                      <a:pt x="2844" y="5245"/>
                    </a:lnTo>
                    <a:lnTo>
                      <a:pt x="2594" y="5543"/>
                    </a:lnTo>
                    <a:lnTo>
                      <a:pt x="2507" y="5658"/>
                    </a:lnTo>
                    <a:lnTo>
                      <a:pt x="2440" y="5754"/>
                    </a:lnTo>
                    <a:lnTo>
                      <a:pt x="2315" y="5937"/>
                    </a:lnTo>
                    <a:lnTo>
                      <a:pt x="2142" y="6148"/>
                    </a:lnTo>
                    <a:lnTo>
                      <a:pt x="1950" y="6379"/>
                    </a:lnTo>
                    <a:lnTo>
                      <a:pt x="1729" y="6628"/>
                    </a:lnTo>
                    <a:lnTo>
                      <a:pt x="1249" y="7137"/>
                    </a:lnTo>
                    <a:lnTo>
                      <a:pt x="778" y="7656"/>
                    </a:lnTo>
                    <a:lnTo>
                      <a:pt x="557" y="7906"/>
                    </a:lnTo>
                    <a:lnTo>
                      <a:pt x="365" y="8137"/>
                    </a:lnTo>
                    <a:lnTo>
                      <a:pt x="202" y="8357"/>
                    </a:lnTo>
                    <a:lnTo>
                      <a:pt x="144" y="8454"/>
                    </a:lnTo>
                    <a:lnTo>
                      <a:pt x="87" y="8540"/>
                    </a:lnTo>
                    <a:lnTo>
                      <a:pt x="48" y="8626"/>
                    </a:lnTo>
                    <a:lnTo>
                      <a:pt x="10" y="8703"/>
                    </a:lnTo>
                    <a:lnTo>
                      <a:pt x="0" y="8771"/>
                    </a:lnTo>
                    <a:lnTo>
                      <a:pt x="0" y="8838"/>
                    </a:lnTo>
                    <a:lnTo>
                      <a:pt x="19" y="8886"/>
                    </a:lnTo>
                    <a:lnTo>
                      <a:pt x="48" y="8924"/>
                    </a:lnTo>
                    <a:lnTo>
                      <a:pt x="96" y="8953"/>
                    </a:lnTo>
                    <a:lnTo>
                      <a:pt x="173" y="8963"/>
                    </a:lnTo>
                    <a:lnTo>
                      <a:pt x="356" y="8991"/>
                    </a:lnTo>
                    <a:lnTo>
                      <a:pt x="605" y="9011"/>
                    </a:lnTo>
                    <a:lnTo>
                      <a:pt x="893" y="9030"/>
                    </a:lnTo>
                    <a:lnTo>
                      <a:pt x="1230" y="9039"/>
                    </a:lnTo>
                    <a:lnTo>
                      <a:pt x="1595" y="9049"/>
                    </a:lnTo>
                    <a:lnTo>
                      <a:pt x="1989" y="9059"/>
                    </a:lnTo>
                    <a:lnTo>
                      <a:pt x="2402" y="9049"/>
                    </a:lnTo>
                    <a:lnTo>
                      <a:pt x="2815" y="9039"/>
                    </a:lnTo>
                    <a:lnTo>
                      <a:pt x="3237" y="9020"/>
                    </a:lnTo>
                    <a:lnTo>
                      <a:pt x="3650" y="8982"/>
                    </a:lnTo>
                    <a:lnTo>
                      <a:pt x="4054" y="8934"/>
                    </a:lnTo>
                    <a:lnTo>
                      <a:pt x="4438" y="8867"/>
                    </a:lnTo>
                    <a:lnTo>
                      <a:pt x="4621" y="8838"/>
                    </a:lnTo>
                    <a:lnTo>
                      <a:pt x="4794" y="8790"/>
                    </a:lnTo>
                    <a:lnTo>
                      <a:pt x="4957" y="8751"/>
                    </a:lnTo>
                    <a:lnTo>
                      <a:pt x="5111" y="8694"/>
                    </a:lnTo>
                    <a:lnTo>
                      <a:pt x="5255" y="8646"/>
                    </a:lnTo>
                    <a:lnTo>
                      <a:pt x="5389" y="8588"/>
                    </a:lnTo>
                    <a:lnTo>
                      <a:pt x="5504" y="8521"/>
                    </a:lnTo>
                    <a:lnTo>
                      <a:pt x="5610" y="8454"/>
                    </a:lnTo>
                    <a:lnTo>
                      <a:pt x="5812" y="8290"/>
                    </a:lnTo>
                    <a:lnTo>
                      <a:pt x="6023" y="8108"/>
                    </a:lnTo>
                    <a:lnTo>
                      <a:pt x="6225" y="7887"/>
                    </a:lnTo>
                    <a:lnTo>
                      <a:pt x="6436" y="7656"/>
                    </a:lnTo>
                    <a:lnTo>
                      <a:pt x="6648" y="7416"/>
                    </a:lnTo>
                    <a:lnTo>
                      <a:pt x="6849" y="7166"/>
                    </a:lnTo>
                    <a:lnTo>
                      <a:pt x="7041" y="6917"/>
                    </a:lnTo>
                    <a:lnTo>
                      <a:pt x="7224" y="6667"/>
                    </a:lnTo>
                    <a:lnTo>
                      <a:pt x="7560" y="6196"/>
                    </a:lnTo>
                    <a:lnTo>
                      <a:pt x="7820" y="5812"/>
                    </a:lnTo>
                    <a:lnTo>
                      <a:pt x="8060" y="5447"/>
                    </a:lnTo>
                    <a:lnTo>
                      <a:pt x="8406" y="7493"/>
                    </a:lnTo>
                    <a:lnTo>
                      <a:pt x="9020" y="7493"/>
                    </a:lnTo>
                    <a:lnTo>
                      <a:pt x="9020" y="6503"/>
                    </a:lnTo>
                    <a:lnTo>
                      <a:pt x="9020" y="4736"/>
                    </a:lnTo>
                    <a:lnTo>
                      <a:pt x="9020" y="2901"/>
                    </a:lnTo>
                    <a:lnTo>
                      <a:pt x="9030" y="2171"/>
                    </a:lnTo>
                    <a:lnTo>
                      <a:pt x="9040" y="1700"/>
                    </a:lnTo>
                    <a:lnTo>
                      <a:pt x="9040" y="1614"/>
                    </a:lnTo>
                    <a:lnTo>
                      <a:pt x="9040" y="1537"/>
                    </a:lnTo>
                    <a:lnTo>
                      <a:pt x="9011" y="1374"/>
                    </a:lnTo>
                    <a:lnTo>
                      <a:pt x="8972" y="1210"/>
                    </a:lnTo>
                    <a:lnTo>
                      <a:pt x="8905" y="1057"/>
                    </a:lnTo>
                    <a:lnTo>
                      <a:pt x="8838" y="913"/>
                    </a:lnTo>
                    <a:lnTo>
                      <a:pt x="8751" y="769"/>
                    </a:lnTo>
                    <a:lnTo>
                      <a:pt x="8665" y="644"/>
                    </a:lnTo>
                    <a:lnTo>
                      <a:pt x="8569" y="519"/>
                    </a:lnTo>
                    <a:lnTo>
                      <a:pt x="8473" y="404"/>
                    </a:lnTo>
                    <a:lnTo>
                      <a:pt x="8386" y="307"/>
                    </a:lnTo>
                    <a:lnTo>
                      <a:pt x="8223" y="144"/>
                    </a:lnTo>
                    <a:lnTo>
                      <a:pt x="8098" y="38"/>
                    </a:lnTo>
                    <a:lnTo>
                      <a:pt x="8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4823;p30">
                <a:extLst>
                  <a:ext uri="{FF2B5EF4-FFF2-40B4-BE49-F238E27FC236}">
                    <a16:creationId xmlns:a16="http://schemas.microsoft.com/office/drawing/2014/main" id="{E3CFA577-CE05-4234-885B-F587EE7A3669}"/>
                  </a:ext>
                </a:extLst>
              </p:cNvPr>
              <p:cNvSpPr/>
              <p:nvPr/>
            </p:nvSpPr>
            <p:spPr>
              <a:xfrm>
                <a:off x="2716900" y="2443700"/>
                <a:ext cx="162850" cy="229125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9165" extrusionOk="0">
                    <a:moveTo>
                      <a:pt x="2787" y="0"/>
                    </a:moveTo>
                    <a:lnTo>
                      <a:pt x="2767" y="346"/>
                    </a:lnTo>
                    <a:lnTo>
                      <a:pt x="2719" y="1182"/>
                    </a:lnTo>
                    <a:lnTo>
                      <a:pt x="2671" y="1691"/>
                    </a:lnTo>
                    <a:lnTo>
                      <a:pt x="2633" y="2191"/>
                    </a:lnTo>
                    <a:lnTo>
                      <a:pt x="2575" y="2652"/>
                    </a:lnTo>
                    <a:lnTo>
                      <a:pt x="2518" y="3036"/>
                    </a:lnTo>
                    <a:lnTo>
                      <a:pt x="2383" y="3699"/>
                    </a:lnTo>
                    <a:lnTo>
                      <a:pt x="2306" y="4054"/>
                    </a:lnTo>
                    <a:lnTo>
                      <a:pt x="2210" y="4410"/>
                    </a:lnTo>
                    <a:lnTo>
                      <a:pt x="2114" y="4775"/>
                    </a:lnTo>
                    <a:lnTo>
                      <a:pt x="1989" y="5140"/>
                    </a:lnTo>
                    <a:lnTo>
                      <a:pt x="1845" y="5514"/>
                    </a:lnTo>
                    <a:lnTo>
                      <a:pt x="1672" y="5899"/>
                    </a:lnTo>
                    <a:lnTo>
                      <a:pt x="1567" y="6100"/>
                    </a:lnTo>
                    <a:lnTo>
                      <a:pt x="1442" y="6321"/>
                    </a:lnTo>
                    <a:lnTo>
                      <a:pt x="1307" y="6552"/>
                    </a:lnTo>
                    <a:lnTo>
                      <a:pt x="1144" y="6792"/>
                    </a:lnTo>
                    <a:lnTo>
                      <a:pt x="817" y="7301"/>
                    </a:lnTo>
                    <a:lnTo>
                      <a:pt x="500" y="7801"/>
                    </a:lnTo>
                    <a:lnTo>
                      <a:pt x="356" y="8041"/>
                    </a:lnTo>
                    <a:lnTo>
                      <a:pt x="231" y="8262"/>
                    </a:lnTo>
                    <a:lnTo>
                      <a:pt x="126" y="8473"/>
                    </a:lnTo>
                    <a:lnTo>
                      <a:pt x="49" y="8656"/>
                    </a:lnTo>
                    <a:lnTo>
                      <a:pt x="30" y="8742"/>
                    </a:lnTo>
                    <a:lnTo>
                      <a:pt x="10" y="8819"/>
                    </a:lnTo>
                    <a:lnTo>
                      <a:pt x="1" y="8896"/>
                    </a:lnTo>
                    <a:lnTo>
                      <a:pt x="1" y="8963"/>
                    </a:lnTo>
                    <a:lnTo>
                      <a:pt x="10" y="9011"/>
                    </a:lnTo>
                    <a:lnTo>
                      <a:pt x="30" y="9059"/>
                    </a:lnTo>
                    <a:lnTo>
                      <a:pt x="68" y="9098"/>
                    </a:lnTo>
                    <a:lnTo>
                      <a:pt x="116" y="9126"/>
                    </a:lnTo>
                    <a:lnTo>
                      <a:pt x="174" y="9146"/>
                    </a:lnTo>
                    <a:lnTo>
                      <a:pt x="241" y="9165"/>
                    </a:lnTo>
                    <a:lnTo>
                      <a:pt x="385" y="9165"/>
                    </a:lnTo>
                    <a:lnTo>
                      <a:pt x="558" y="9155"/>
                    </a:lnTo>
                    <a:lnTo>
                      <a:pt x="750" y="9107"/>
                    </a:lnTo>
                    <a:lnTo>
                      <a:pt x="962" y="9040"/>
                    </a:lnTo>
                    <a:lnTo>
                      <a:pt x="1192" y="8963"/>
                    </a:lnTo>
                    <a:lnTo>
                      <a:pt x="1423" y="8857"/>
                    </a:lnTo>
                    <a:lnTo>
                      <a:pt x="1672" y="8742"/>
                    </a:lnTo>
                    <a:lnTo>
                      <a:pt x="1913" y="8608"/>
                    </a:lnTo>
                    <a:lnTo>
                      <a:pt x="2162" y="8464"/>
                    </a:lnTo>
                    <a:lnTo>
                      <a:pt x="2402" y="8310"/>
                    </a:lnTo>
                    <a:lnTo>
                      <a:pt x="2643" y="8147"/>
                    </a:lnTo>
                    <a:lnTo>
                      <a:pt x="2873" y="7974"/>
                    </a:lnTo>
                    <a:lnTo>
                      <a:pt x="3084" y="7791"/>
                    </a:lnTo>
                    <a:lnTo>
                      <a:pt x="3286" y="7609"/>
                    </a:lnTo>
                    <a:lnTo>
                      <a:pt x="3459" y="7426"/>
                    </a:lnTo>
                    <a:lnTo>
                      <a:pt x="3843" y="6984"/>
                    </a:lnTo>
                    <a:lnTo>
                      <a:pt x="4228" y="6514"/>
                    </a:lnTo>
                    <a:lnTo>
                      <a:pt x="4593" y="6033"/>
                    </a:lnTo>
                    <a:lnTo>
                      <a:pt x="4766" y="5793"/>
                    </a:lnTo>
                    <a:lnTo>
                      <a:pt x="4929" y="5553"/>
                    </a:lnTo>
                    <a:lnTo>
                      <a:pt x="5083" y="5313"/>
                    </a:lnTo>
                    <a:lnTo>
                      <a:pt x="5236" y="5073"/>
                    </a:lnTo>
                    <a:lnTo>
                      <a:pt x="5371" y="4842"/>
                    </a:lnTo>
                    <a:lnTo>
                      <a:pt x="5496" y="4611"/>
                    </a:lnTo>
                    <a:lnTo>
                      <a:pt x="5601" y="4391"/>
                    </a:lnTo>
                    <a:lnTo>
                      <a:pt x="5697" y="4189"/>
                    </a:lnTo>
                    <a:lnTo>
                      <a:pt x="5784" y="3987"/>
                    </a:lnTo>
                    <a:lnTo>
                      <a:pt x="5841" y="3795"/>
                    </a:lnTo>
                    <a:lnTo>
                      <a:pt x="5889" y="3622"/>
                    </a:lnTo>
                    <a:lnTo>
                      <a:pt x="5918" y="3449"/>
                    </a:lnTo>
                    <a:lnTo>
                      <a:pt x="5947" y="3295"/>
                    </a:lnTo>
                    <a:lnTo>
                      <a:pt x="5957" y="3142"/>
                    </a:lnTo>
                    <a:lnTo>
                      <a:pt x="5966" y="2998"/>
                    </a:lnTo>
                    <a:lnTo>
                      <a:pt x="5966" y="2863"/>
                    </a:lnTo>
                    <a:lnTo>
                      <a:pt x="5957" y="2738"/>
                    </a:lnTo>
                    <a:lnTo>
                      <a:pt x="5947" y="2633"/>
                    </a:lnTo>
                    <a:lnTo>
                      <a:pt x="5918" y="2440"/>
                    </a:lnTo>
                    <a:lnTo>
                      <a:pt x="5880" y="2296"/>
                    </a:lnTo>
                    <a:lnTo>
                      <a:pt x="5841" y="2181"/>
                    </a:lnTo>
                    <a:lnTo>
                      <a:pt x="6514" y="193"/>
                    </a:lnTo>
                    <a:lnTo>
                      <a:pt x="2787" y="0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4824;p30">
                <a:extLst>
                  <a:ext uri="{FF2B5EF4-FFF2-40B4-BE49-F238E27FC236}">
                    <a16:creationId xmlns:a16="http://schemas.microsoft.com/office/drawing/2014/main" id="{750F8E40-1CF4-4225-85EA-93A842FC3191}"/>
                  </a:ext>
                </a:extLst>
              </p:cNvPr>
              <p:cNvSpPr/>
              <p:nvPr/>
            </p:nvSpPr>
            <p:spPr>
              <a:xfrm>
                <a:off x="3093225" y="1381250"/>
                <a:ext cx="222650" cy="1171025"/>
              </a:xfrm>
              <a:custGeom>
                <a:avLst/>
                <a:gdLst/>
                <a:ahLst/>
                <a:cxnLst/>
                <a:rect l="l" t="t" r="r" b="b"/>
                <a:pathLst>
                  <a:path w="8906" h="46841" extrusionOk="0">
                    <a:moveTo>
                      <a:pt x="8906" y="1"/>
                    </a:moveTo>
                    <a:lnTo>
                      <a:pt x="1538" y="1480"/>
                    </a:lnTo>
                    <a:lnTo>
                      <a:pt x="913" y="1605"/>
                    </a:lnTo>
                    <a:lnTo>
                      <a:pt x="356" y="1720"/>
                    </a:lnTo>
                    <a:lnTo>
                      <a:pt x="289" y="1999"/>
                    </a:lnTo>
                    <a:lnTo>
                      <a:pt x="231" y="2306"/>
                    </a:lnTo>
                    <a:lnTo>
                      <a:pt x="183" y="2613"/>
                    </a:lnTo>
                    <a:lnTo>
                      <a:pt x="135" y="2940"/>
                    </a:lnTo>
                    <a:lnTo>
                      <a:pt x="97" y="3286"/>
                    </a:lnTo>
                    <a:lnTo>
                      <a:pt x="68" y="3632"/>
                    </a:lnTo>
                    <a:lnTo>
                      <a:pt x="39" y="3997"/>
                    </a:lnTo>
                    <a:lnTo>
                      <a:pt x="20" y="4371"/>
                    </a:lnTo>
                    <a:lnTo>
                      <a:pt x="10" y="4756"/>
                    </a:lnTo>
                    <a:lnTo>
                      <a:pt x="1" y="5150"/>
                    </a:lnTo>
                    <a:lnTo>
                      <a:pt x="1" y="5553"/>
                    </a:lnTo>
                    <a:lnTo>
                      <a:pt x="10" y="5966"/>
                    </a:lnTo>
                    <a:lnTo>
                      <a:pt x="30" y="6811"/>
                    </a:lnTo>
                    <a:lnTo>
                      <a:pt x="78" y="7676"/>
                    </a:lnTo>
                    <a:lnTo>
                      <a:pt x="135" y="8425"/>
                    </a:lnTo>
                    <a:lnTo>
                      <a:pt x="212" y="9194"/>
                    </a:lnTo>
                    <a:lnTo>
                      <a:pt x="241" y="9530"/>
                    </a:lnTo>
                    <a:lnTo>
                      <a:pt x="318" y="10193"/>
                    </a:lnTo>
                    <a:lnTo>
                      <a:pt x="404" y="10865"/>
                    </a:lnTo>
                    <a:lnTo>
                      <a:pt x="500" y="11538"/>
                    </a:lnTo>
                    <a:lnTo>
                      <a:pt x="596" y="12210"/>
                    </a:lnTo>
                    <a:lnTo>
                      <a:pt x="702" y="12834"/>
                    </a:lnTo>
                    <a:lnTo>
                      <a:pt x="837" y="13622"/>
                    </a:lnTo>
                    <a:lnTo>
                      <a:pt x="981" y="14400"/>
                    </a:lnTo>
                    <a:lnTo>
                      <a:pt x="1144" y="15178"/>
                    </a:lnTo>
                    <a:lnTo>
                      <a:pt x="1307" y="15937"/>
                    </a:lnTo>
                    <a:lnTo>
                      <a:pt x="1461" y="16619"/>
                    </a:lnTo>
                    <a:lnTo>
                      <a:pt x="1624" y="17282"/>
                    </a:lnTo>
                    <a:lnTo>
                      <a:pt x="1788" y="17926"/>
                    </a:lnTo>
                    <a:lnTo>
                      <a:pt x="1960" y="18550"/>
                    </a:lnTo>
                    <a:lnTo>
                      <a:pt x="2133" y="19155"/>
                    </a:lnTo>
                    <a:lnTo>
                      <a:pt x="2316" y="19732"/>
                    </a:lnTo>
                    <a:lnTo>
                      <a:pt x="2498" y="20279"/>
                    </a:lnTo>
                    <a:lnTo>
                      <a:pt x="2681" y="20798"/>
                    </a:lnTo>
                    <a:lnTo>
                      <a:pt x="2623" y="20942"/>
                    </a:lnTo>
                    <a:lnTo>
                      <a:pt x="2556" y="21115"/>
                    </a:lnTo>
                    <a:lnTo>
                      <a:pt x="2479" y="21365"/>
                    </a:lnTo>
                    <a:lnTo>
                      <a:pt x="2383" y="21682"/>
                    </a:lnTo>
                    <a:lnTo>
                      <a:pt x="2297" y="22066"/>
                    </a:lnTo>
                    <a:lnTo>
                      <a:pt x="2201" y="22527"/>
                    </a:lnTo>
                    <a:lnTo>
                      <a:pt x="2114" y="23065"/>
                    </a:lnTo>
                    <a:lnTo>
                      <a:pt x="2076" y="23353"/>
                    </a:lnTo>
                    <a:lnTo>
                      <a:pt x="2037" y="23670"/>
                    </a:lnTo>
                    <a:lnTo>
                      <a:pt x="2008" y="23997"/>
                    </a:lnTo>
                    <a:lnTo>
                      <a:pt x="1980" y="24343"/>
                    </a:lnTo>
                    <a:lnTo>
                      <a:pt x="1970" y="24717"/>
                    </a:lnTo>
                    <a:lnTo>
                      <a:pt x="1951" y="25102"/>
                    </a:lnTo>
                    <a:lnTo>
                      <a:pt x="1951" y="25505"/>
                    </a:lnTo>
                    <a:lnTo>
                      <a:pt x="1951" y="25928"/>
                    </a:lnTo>
                    <a:lnTo>
                      <a:pt x="1970" y="26370"/>
                    </a:lnTo>
                    <a:lnTo>
                      <a:pt x="1989" y="26831"/>
                    </a:lnTo>
                    <a:lnTo>
                      <a:pt x="2028" y="27311"/>
                    </a:lnTo>
                    <a:lnTo>
                      <a:pt x="2066" y="27811"/>
                    </a:lnTo>
                    <a:lnTo>
                      <a:pt x="2124" y="28329"/>
                    </a:lnTo>
                    <a:lnTo>
                      <a:pt x="2191" y="28858"/>
                    </a:lnTo>
                    <a:lnTo>
                      <a:pt x="2277" y="29415"/>
                    </a:lnTo>
                    <a:lnTo>
                      <a:pt x="2374" y="29991"/>
                    </a:lnTo>
                    <a:lnTo>
                      <a:pt x="2835" y="32518"/>
                    </a:lnTo>
                    <a:lnTo>
                      <a:pt x="3305" y="35054"/>
                    </a:lnTo>
                    <a:lnTo>
                      <a:pt x="3766" y="37494"/>
                    </a:lnTo>
                    <a:lnTo>
                      <a:pt x="4208" y="39722"/>
                    </a:lnTo>
                    <a:lnTo>
                      <a:pt x="4881" y="43133"/>
                    </a:lnTo>
                    <a:lnTo>
                      <a:pt x="5150" y="44458"/>
                    </a:lnTo>
                    <a:lnTo>
                      <a:pt x="7955" y="46841"/>
                    </a:lnTo>
                    <a:lnTo>
                      <a:pt x="8416" y="21836"/>
                    </a:lnTo>
                    <a:lnTo>
                      <a:pt x="8464" y="20539"/>
                    </a:lnTo>
                    <a:lnTo>
                      <a:pt x="8483" y="19962"/>
                    </a:lnTo>
                    <a:lnTo>
                      <a:pt x="8618" y="15620"/>
                    </a:lnTo>
                    <a:lnTo>
                      <a:pt x="8694" y="12652"/>
                    </a:lnTo>
                    <a:lnTo>
                      <a:pt x="8704" y="12210"/>
                    </a:lnTo>
                    <a:lnTo>
                      <a:pt x="8762" y="9645"/>
                    </a:lnTo>
                    <a:lnTo>
                      <a:pt x="8810" y="7465"/>
                    </a:lnTo>
                    <a:lnTo>
                      <a:pt x="8839" y="5553"/>
                    </a:lnTo>
                    <a:lnTo>
                      <a:pt x="8887" y="2517"/>
                    </a:lnTo>
                    <a:lnTo>
                      <a:pt x="8896" y="644"/>
                    </a:lnTo>
                    <a:lnTo>
                      <a:pt x="8906" y="1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4825;p30">
                <a:extLst>
                  <a:ext uri="{FF2B5EF4-FFF2-40B4-BE49-F238E27FC236}">
                    <a16:creationId xmlns:a16="http://schemas.microsoft.com/office/drawing/2014/main" id="{2715DBAB-881E-4DF9-9CBD-7976E5E35434}"/>
                  </a:ext>
                </a:extLst>
              </p:cNvPr>
              <p:cNvSpPr/>
              <p:nvPr/>
            </p:nvSpPr>
            <p:spPr>
              <a:xfrm>
                <a:off x="3191700" y="2492700"/>
                <a:ext cx="155150" cy="249550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9982" extrusionOk="0">
                    <a:moveTo>
                      <a:pt x="1211" y="0"/>
                    </a:moveTo>
                    <a:lnTo>
                      <a:pt x="1163" y="29"/>
                    </a:lnTo>
                    <a:lnTo>
                      <a:pt x="1028" y="96"/>
                    </a:lnTo>
                    <a:lnTo>
                      <a:pt x="942" y="163"/>
                    </a:lnTo>
                    <a:lnTo>
                      <a:pt x="846" y="231"/>
                    </a:lnTo>
                    <a:lnTo>
                      <a:pt x="740" y="327"/>
                    </a:lnTo>
                    <a:lnTo>
                      <a:pt x="634" y="432"/>
                    </a:lnTo>
                    <a:lnTo>
                      <a:pt x="519" y="567"/>
                    </a:lnTo>
                    <a:lnTo>
                      <a:pt x="413" y="711"/>
                    </a:lnTo>
                    <a:lnTo>
                      <a:pt x="317" y="884"/>
                    </a:lnTo>
                    <a:lnTo>
                      <a:pt x="221" y="1076"/>
                    </a:lnTo>
                    <a:lnTo>
                      <a:pt x="144" y="1297"/>
                    </a:lnTo>
                    <a:lnTo>
                      <a:pt x="116" y="1412"/>
                    </a:lnTo>
                    <a:lnTo>
                      <a:pt x="87" y="1528"/>
                    </a:lnTo>
                    <a:lnTo>
                      <a:pt x="58" y="1662"/>
                    </a:lnTo>
                    <a:lnTo>
                      <a:pt x="39" y="1797"/>
                    </a:lnTo>
                    <a:lnTo>
                      <a:pt x="29" y="1941"/>
                    </a:lnTo>
                    <a:lnTo>
                      <a:pt x="20" y="2085"/>
                    </a:lnTo>
                    <a:lnTo>
                      <a:pt x="10" y="2796"/>
                    </a:lnTo>
                    <a:lnTo>
                      <a:pt x="0" y="3670"/>
                    </a:lnTo>
                    <a:lnTo>
                      <a:pt x="0" y="5581"/>
                    </a:lnTo>
                    <a:lnTo>
                      <a:pt x="20" y="7868"/>
                    </a:lnTo>
                    <a:lnTo>
                      <a:pt x="606" y="7868"/>
                    </a:lnTo>
                    <a:lnTo>
                      <a:pt x="923" y="6398"/>
                    </a:lnTo>
                    <a:lnTo>
                      <a:pt x="932" y="6465"/>
                    </a:lnTo>
                    <a:lnTo>
                      <a:pt x="971" y="6667"/>
                    </a:lnTo>
                    <a:lnTo>
                      <a:pt x="1028" y="6955"/>
                    </a:lnTo>
                    <a:lnTo>
                      <a:pt x="1124" y="7320"/>
                    </a:lnTo>
                    <a:lnTo>
                      <a:pt x="1182" y="7531"/>
                    </a:lnTo>
                    <a:lnTo>
                      <a:pt x="1259" y="7743"/>
                    </a:lnTo>
                    <a:lnTo>
                      <a:pt x="1345" y="7954"/>
                    </a:lnTo>
                    <a:lnTo>
                      <a:pt x="1432" y="8175"/>
                    </a:lnTo>
                    <a:lnTo>
                      <a:pt x="1537" y="8396"/>
                    </a:lnTo>
                    <a:lnTo>
                      <a:pt x="1653" y="8607"/>
                    </a:lnTo>
                    <a:lnTo>
                      <a:pt x="1787" y="8819"/>
                    </a:lnTo>
                    <a:lnTo>
                      <a:pt x="1931" y="9020"/>
                    </a:lnTo>
                    <a:lnTo>
                      <a:pt x="2008" y="9107"/>
                    </a:lnTo>
                    <a:lnTo>
                      <a:pt x="2094" y="9193"/>
                    </a:lnTo>
                    <a:lnTo>
                      <a:pt x="2181" y="9280"/>
                    </a:lnTo>
                    <a:lnTo>
                      <a:pt x="2277" y="9357"/>
                    </a:lnTo>
                    <a:lnTo>
                      <a:pt x="2373" y="9424"/>
                    </a:lnTo>
                    <a:lnTo>
                      <a:pt x="2479" y="9491"/>
                    </a:lnTo>
                    <a:lnTo>
                      <a:pt x="2584" y="9549"/>
                    </a:lnTo>
                    <a:lnTo>
                      <a:pt x="2690" y="9606"/>
                    </a:lnTo>
                    <a:lnTo>
                      <a:pt x="2921" y="9712"/>
                    </a:lnTo>
                    <a:lnTo>
                      <a:pt x="3151" y="9789"/>
                    </a:lnTo>
                    <a:lnTo>
                      <a:pt x="3401" y="9856"/>
                    </a:lnTo>
                    <a:lnTo>
                      <a:pt x="3651" y="9904"/>
                    </a:lnTo>
                    <a:lnTo>
                      <a:pt x="3910" y="9943"/>
                    </a:lnTo>
                    <a:lnTo>
                      <a:pt x="4169" y="9971"/>
                    </a:lnTo>
                    <a:lnTo>
                      <a:pt x="4429" y="9981"/>
                    </a:lnTo>
                    <a:lnTo>
                      <a:pt x="4938" y="9981"/>
                    </a:lnTo>
                    <a:lnTo>
                      <a:pt x="5178" y="9962"/>
                    </a:lnTo>
                    <a:lnTo>
                      <a:pt x="5409" y="9943"/>
                    </a:lnTo>
                    <a:lnTo>
                      <a:pt x="5630" y="9904"/>
                    </a:lnTo>
                    <a:lnTo>
                      <a:pt x="5735" y="9885"/>
                    </a:lnTo>
                    <a:lnTo>
                      <a:pt x="5822" y="9856"/>
                    </a:lnTo>
                    <a:lnTo>
                      <a:pt x="5908" y="9808"/>
                    </a:lnTo>
                    <a:lnTo>
                      <a:pt x="5975" y="9760"/>
                    </a:lnTo>
                    <a:lnTo>
                      <a:pt x="6033" y="9693"/>
                    </a:lnTo>
                    <a:lnTo>
                      <a:pt x="6081" y="9626"/>
                    </a:lnTo>
                    <a:lnTo>
                      <a:pt x="6119" y="9549"/>
                    </a:lnTo>
                    <a:lnTo>
                      <a:pt x="6158" y="9462"/>
                    </a:lnTo>
                    <a:lnTo>
                      <a:pt x="6177" y="9366"/>
                    </a:lnTo>
                    <a:lnTo>
                      <a:pt x="6196" y="9261"/>
                    </a:lnTo>
                    <a:lnTo>
                      <a:pt x="6206" y="9155"/>
                    </a:lnTo>
                    <a:lnTo>
                      <a:pt x="6206" y="9049"/>
                    </a:lnTo>
                    <a:lnTo>
                      <a:pt x="6206" y="8924"/>
                    </a:lnTo>
                    <a:lnTo>
                      <a:pt x="6187" y="8809"/>
                    </a:lnTo>
                    <a:lnTo>
                      <a:pt x="6148" y="8550"/>
                    </a:lnTo>
                    <a:lnTo>
                      <a:pt x="6100" y="8281"/>
                    </a:lnTo>
                    <a:lnTo>
                      <a:pt x="6023" y="8002"/>
                    </a:lnTo>
                    <a:lnTo>
                      <a:pt x="5937" y="7724"/>
                    </a:lnTo>
                    <a:lnTo>
                      <a:pt x="5851" y="7445"/>
                    </a:lnTo>
                    <a:lnTo>
                      <a:pt x="5649" y="6907"/>
                    </a:lnTo>
                    <a:lnTo>
                      <a:pt x="5466" y="6427"/>
                    </a:lnTo>
                    <a:lnTo>
                      <a:pt x="5265" y="5908"/>
                    </a:lnTo>
                    <a:lnTo>
                      <a:pt x="5034" y="5293"/>
                    </a:lnTo>
                    <a:lnTo>
                      <a:pt x="4563" y="3958"/>
                    </a:lnTo>
                    <a:lnTo>
                      <a:pt x="4016" y="2383"/>
                    </a:lnTo>
                    <a:lnTo>
                      <a:pt x="12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4826;p30">
                <a:extLst>
                  <a:ext uri="{FF2B5EF4-FFF2-40B4-BE49-F238E27FC236}">
                    <a16:creationId xmlns:a16="http://schemas.microsoft.com/office/drawing/2014/main" id="{3D1B0BC5-4C42-4DBA-B92A-78657897ED2D}"/>
                  </a:ext>
                </a:extLst>
              </p:cNvPr>
              <p:cNvSpPr/>
              <p:nvPr/>
            </p:nvSpPr>
            <p:spPr>
              <a:xfrm>
                <a:off x="3207300" y="2435050"/>
                <a:ext cx="113150" cy="249550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9982" extrusionOk="0">
                    <a:moveTo>
                      <a:pt x="894" y="1"/>
                    </a:moveTo>
                    <a:lnTo>
                      <a:pt x="894" y="308"/>
                    </a:lnTo>
                    <a:lnTo>
                      <a:pt x="885" y="635"/>
                    </a:lnTo>
                    <a:lnTo>
                      <a:pt x="865" y="1029"/>
                    </a:lnTo>
                    <a:lnTo>
                      <a:pt x="827" y="1422"/>
                    </a:lnTo>
                    <a:lnTo>
                      <a:pt x="808" y="1624"/>
                    </a:lnTo>
                    <a:lnTo>
                      <a:pt x="779" y="1807"/>
                    </a:lnTo>
                    <a:lnTo>
                      <a:pt x="740" y="1970"/>
                    </a:lnTo>
                    <a:lnTo>
                      <a:pt x="692" y="2114"/>
                    </a:lnTo>
                    <a:lnTo>
                      <a:pt x="644" y="2229"/>
                    </a:lnTo>
                    <a:lnTo>
                      <a:pt x="616" y="2268"/>
                    </a:lnTo>
                    <a:lnTo>
                      <a:pt x="587" y="2306"/>
                    </a:lnTo>
                    <a:lnTo>
                      <a:pt x="519" y="2383"/>
                    </a:lnTo>
                    <a:lnTo>
                      <a:pt x="452" y="2469"/>
                    </a:lnTo>
                    <a:lnTo>
                      <a:pt x="385" y="2575"/>
                    </a:lnTo>
                    <a:lnTo>
                      <a:pt x="318" y="2700"/>
                    </a:lnTo>
                    <a:lnTo>
                      <a:pt x="260" y="2835"/>
                    </a:lnTo>
                    <a:lnTo>
                      <a:pt x="202" y="2988"/>
                    </a:lnTo>
                    <a:lnTo>
                      <a:pt x="145" y="3152"/>
                    </a:lnTo>
                    <a:lnTo>
                      <a:pt x="97" y="3324"/>
                    </a:lnTo>
                    <a:lnTo>
                      <a:pt x="58" y="3517"/>
                    </a:lnTo>
                    <a:lnTo>
                      <a:pt x="30" y="3718"/>
                    </a:lnTo>
                    <a:lnTo>
                      <a:pt x="10" y="3930"/>
                    </a:lnTo>
                    <a:lnTo>
                      <a:pt x="1" y="4151"/>
                    </a:lnTo>
                    <a:lnTo>
                      <a:pt x="10" y="4381"/>
                    </a:lnTo>
                    <a:lnTo>
                      <a:pt x="30" y="4612"/>
                    </a:lnTo>
                    <a:lnTo>
                      <a:pt x="68" y="4861"/>
                    </a:lnTo>
                    <a:lnTo>
                      <a:pt x="116" y="5111"/>
                    </a:lnTo>
                    <a:lnTo>
                      <a:pt x="241" y="5649"/>
                    </a:lnTo>
                    <a:lnTo>
                      <a:pt x="366" y="6225"/>
                    </a:lnTo>
                    <a:lnTo>
                      <a:pt x="491" y="6811"/>
                    </a:lnTo>
                    <a:lnTo>
                      <a:pt x="625" y="7407"/>
                    </a:lnTo>
                    <a:lnTo>
                      <a:pt x="702" y="7686"/>
                    </a:lnTo>
                    <a:lnTo>
                      <a:pt x="788" y="7964"/>
                    </a:lnTo>
                    <a:lnTo>
                      <a:pt x="885" y="8233"/>
                    </a:lnTo>
                    <a:lnTo>
                      <a:pt x="981" y="8483"/>
                    </a:lnTo>
                    <a:lnTo>
                      <a:pt x="1086" y="8723"/>
                    </a:lnTo>
                    <a:lnTo>
                      <a:pt x="1211" y="8944"/>
                    </a:lnTo>
                    <a:lnTo>
                      <a:pt x="1336" y="9136"/>
                    </a:lnTo>
                    <a:lnTo>
                      <a:pt x="1403" y="9223"/>
                    </a:lnTo>
                    <a:lnTo>
                      <a:pt x="1480" y="9309"/>
                    </a:lnTo>
                    <a:lnTo>
                      <a:pt x="1557" y="9386"/>
                    </a:lnTo>
                    <a:lnTo>
                      <a:pt x="1643" y="9463"/>
                    </a:lnTo>
                    <a:lnTo>
                      <a:pt x="1730" y="9530"/>
                    </a:lnTo>
                    <a:lnTo>
                      <a:pt x="1826" y="9588"/>
                    </a:lnTo>
                    <a:lnTo>
                      <a:pt x="1932" y="9645"/>
                    </a:lnTo>
                    <a:lnTo>
                      <a:pt x="2037" y="9703"/>
                    </a:lnTo>
                    <a:lnTo>
                      <a:pt x="2268" y="9799"/>
                    </a:lnTo>
                    <a:lnTo>
                      <a:pt x="2498" y="9866"/>
                    </a:lnTo>
                    <a:lnTo>
                      <a:pt x="2739" y="9924"/>
                    </a:lnTo>
                    <a:lnTo>
                      <a:pt x="2988" y="9962"/>
                    </a:lnTo>
                    <a:lnTo>
                      <a:pt x="3228" y="9982"/>
                    </a:lnTo>
                    <a:lnTo>
                      <a:pt x="3469" y="9982"/>
                    </a:lnTo>
                    <a:lnTo>
                      <a:pt x="3690" y="9972"/>
                    </a:lnTo>
                    <a:lnTo>
                      <a:pt x="3891" y="9933"/>
                    </a:lnTo>
                    <a:lnTo>
                      <a:pt x="3987" y="9914"/>
                    </a:lnTo>
                    <a:lnTo>
                      <a:pt x="4074" y="9885"/>
                    </a:lnTo>
                    <a:lnTo>
                      <a:pt x="4160" y="9847"/>
                    </a:lnTo>
                    <a:lnTo>
                      <a:pt x="4237" y="9818"/>
                    </a:lnTo>
                    <a:lnTo>
                      <a:pt x="4304" y="9770"/>
                    </a:lnTo>
                    <a:lnTo>
                      <a:pt x="4362" y="9732"/>
                    </a:lnTo>
                    <a:lnTo>
                      <a:pt x="4420" y="9684"/>
                    </a:lnTo>
                    <a:lnTo>
                      <a:pt x="4458" y="9626"/>
                    </a:lnTo>
                    <a:lnTo>
                      <a:pt x="4487" y="9568"/>
                    </a:lnTo>
                    <a:lnTo>
                      <a:pt x="4516" y="9511"/>
                    </a:lnTo>
                    <a:lnTo>
                      <a:pt x="4525" y="9434"/>
                    </a:lnTo>
                    <a:lnTo>
                      <a:pt x="4525" y="9357"/>
                    </a:lnTo>
                    <a:lnTo>
                      <a:pt x="4525" y="9271"/>
                    </a:lnTo>
                    <a:lnTo>
                      <a:pt x="4516" y="9175"/>
                    </a:lnTo>
                    <a:lnTo>
                      <a:pt x="4477" y="8954"/>
                    </a:lnTo>
                    <a:lnTo>
                      <a:pt x="4420" y="8704"/>
                    </a:lnTo>
                    <a:lnTo>
                      <a:pt x="4343" y="8425"/>
                    </a:lnTo>
                    <a:lnTo>
                      <a:pt x="4256" y="8128"/>
                    </a:lnTo>
                    <a:lnTo>
                      <a:pt x="4045" y="7484"/>
                    </a:lnTo>
                    <a:lnTo>
                      <a:pt x="3824" y="6821"/>
                    </a:lnTo>
                    <a:lnTo>
                      <a:pt x="3718" y="6485"/>
                    </a:lnTo>
                    <a:lnTo>
                      <a:pt x="3622" y="6158"/>
                    </a:lnTo>
                    <a:lnTo>
                      <a:pt x="3545" y="5841"/>
                    </a:lnTo>
                    <a:lnTo>
                      <a:pt x="3478" y="5543"/>
                    </a:lnTo>
                    <a:lnTo>
                      <a:pt x="3430" y="5255"/>
                    </a:lnTo>
                    <a:lnTo>
                      <a:pt x="3411" y="5130"/>
                    </a:lnTo>
                    <a:lnTo>
                      <a:pt x="3411" y="4996"/>
                    </a:lnTo>
                    <a:lnTo>
                      <a:pt x="3334" y="3699"/>
                    </a:lnTo>
                    <a:lnTo>
                      <a:pt x="3248" y="2104"/>
                    </a:lnTo>
                    <a:lnTo>
                      <a:pt x="3123" y="183"/>
                    </a:lnTo>
                    <a:lnTo>
                      <a:pt x="894" y="1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4827;p30">
                <a:extLst>
                  <a:ext uri="{FF2B5EF4-FFF2-40B4-BE49-F238E27FC236}">
                    <a16:creationId xmlns:a16="http://schemas.microsoft.com/office/drawing/2014/main" id="{9406D23F-BDCA-498C-A255-1B085456D11F}"/>
                  </a:ext>
                </a:extLst>
              </p:cNvPr>
              <p:cNvSpPr/>
              <p:nvPr/>
            </p:nvSpPr>
            <p:spPr>
              <a:xfrm>
                <a:off x="2778885" y="1088973"/>
                <a:ext cx="579750" cy="1045369"/>
              </a:xfrm>
              <a:custGeom>
                <a:avLst/>
                <a:gdLst/>
                <a:ahLst/>
                <a:cxnLst/>
                <a:rect l="l" t="t" r="r" b="b"/>
                <a:pathLst>
                  <a:path w="23190" h="26063" extrusionOk="0">
                    <a:moveTo>
                      <a:pt x="6619" y="1"/>
                    </a:moveTo>
                    <a:lnTo>
                      <a:pt x="6484" y="596"/>
                    </a:lnTo>
                    <a:lnTo>
                      <a:pt x="6119" y="2153"/>
                    </a:lnTo>
                    <a:lnTo>
                      <a:pt x="6043" y="2479"/>
                    </a:lnTo>
                    <a:lnTo>
                      <a:pt x="5553" y="4497"/>
                    </a:lnTo>
                    <a:lnTo>
                      <a:pt x="5274" y="5611"/>
                    </a:lnTo>
                    <a:lnTo>
                      <a:pt x="4986" y="6764"/>
                    </a:lnTo>
                    <a:lnTo>
                      <a:pt x="4890" y="7138"/>
                    </a:lnTo>
                    <a:lnTo>
                      <a:pt x="4669" y="7955"/>
                    </a:lnTo>
                    <a:lnTo>
                      <a:pt x="4381" y="9021"/>
                    </a:lnTo>
                    <a:lnTo>
                      <a:pt x="4179" y="9742"/>
                    </a:lnTo>
                    <a:lnTo>
                      <a:pt x="3977" y="10433"/>
                    </a:lnTo>
                    <a:lnTo>
                      <a:pt x="3920" y="10616"/>
                    </a:lnTo>
                    <a:lnTo>
                      <a:pt x="3737" y="11250"/>
                    </a:lnTo>
                    <a:lnTo>
                      <a:pt x="2508" y="15304"/>
                    </a:lnTo>
                    <a:lnTo>
                      <a:pt x="1393" y="18963"/>
                    </a:lnTo>
                    <a:lnTo>
                      <a:pt x="1297" y="19281"/>
                    </a:lnTo>
                    <a:lnTo>
                      <a:pt x="1182" y="19646"/>
                    </a:lnTo>
                    <a:lnTo>
                      <a:pt x="1019" y="20116"/>
                    </a:lnTo>
                    <a:lnTo>
                      <a:pt x="673" y="21144"/>
                    </a:lnTo>
                    <a:lnTo>
                      <a:pt x="577" y="21423"/>
                    </a:lnTo>
                    <a:lnTo>
                      <a:pt x="442" y="21817"/>
                    </a:lnTo>
                    <a:lnTo>
                      <a:pt x="0" y="23065"/>
                    </a:lnTo>
                    <a:lnTo>
                      <a:pt x="327" y="23296"/>
                    </a:lnTo>
                    <a:lnTo>
                      <a:pt x="673" y="23526"/>
                    </a:lnTo>
                    <a:lnTo>
                      <a:pt x="1028" y="23738"/>
                    </a:lnTo>
                    <a:lnTo>
                      <a:pt x="1393" y="23940"/>
                    </a:lnTo>
                    <a:lnTo>
                      <a:pt x="1768" y="24122"/>
                    </a:lnTo>
                    <a:lnTo>
                      <a:pt x="2162" y="24305"/>
                    </a:lnTo>
                    <a:lnTo>
                      <a:pt x="2565" y="24477"/>
                    </a:lnTo>
                    <a:lnTo>
                      <a:pt x="2969" y="24631"/>
                    </a:lnTo>
                    <a:lnTo>
                      <a:pt x="3391" y="24785"/>
                    </a:lnTo>
                    <a:lnTo>
                      <a:pt x="3814" y="24919"/>
                    </a:lnTo>
                    <a:lnTo>
                      <a:pt x="4256" y="25054"/>
                    </a:lnTo>
                    <a:lnTo>
                      <a:pt x="4698" y="25169"/>
                    </a:lnTo>
                    <a:lnTo>
                      <a:pt x="5149" y="25284"/>
                    </a:lnTo>
                    <a:lnTo>
                      <a:pt x="5601" y="25380"/>
                    </a:lnTo>
                    <a:lnTo>
                      <a:pt x="6062" y="25477"/>
                    </a:lnTo>
                    <a:lnTo>
                      <a:pt x="6523" y="25563"/>
                    </a:lnTo>
                    <a:lnTo>
                      <a:pt x="6994" y="25640"/>
                    </a:lnTo>
                    <a:lnTo>
                      <a:pt x="7474" y="25717"/>
                    </a:lnTo>
                    <a:lnTo>
                      <a:pt x="7945" y="25774"/>
                    </a:lnTo>
                    <a:lnTo>
                      <a:pt x="8425" y="25832"/>
                    </a:lnTo>
                    <a:lnTo>
                      <a:pt x="8915" y="25880"/>
                    </a:lnTo>
                    <a:lnTo>
                      <a:pt x="9395" y="25928"/>
                    </a:lnTo>
                    <a:lnTo>
                      <a:pt x="9875" y="25966"/>
                    </a:lnTo>
                    <a:lnTo>
                      <a:pt x="10365" y="25995"/>
                    </a:lnTo>
                    <a:lnTo>
                      <a:pt x="11326" y="26043"/>
                    </a:lnTo>
                    <a:lnTo>
                      <a:pt x="12296" y="26062"/>
                    </a:lnTo>
                    <a:lnTo>
                      <a:pt x="13238" y="26062"/>
                    </a:lnTo>
                    <a:lnTo>
                      <a:pt x="14179" y="26053"/>
                    </a:lnTo>
                    <a:lnTo>
                      <a:pt x="15092" y="26024"/>
                    </a:lnTo>
                    <a:lnTo>
                      <a:pt x="15985" y="25986"/>
                    </a:lnTo>
                    <a:lnTo>
                      <a:pt x="16840" y="25928"/>
                    </a:lnTo>
                    <a:lnTo>
                      <a:pt x="17666" y="25870"/>
                    </a:lnTo>
                    <a:lnTo>
                      <a:pt x="18454" y="25803"/>
                    </a:lnTo>
                    <a:lnTo>
                      <a:pt x="19203" y="25726"/>
                    </a:lnTo>
                    <a:lnTo>
                      <a:pt x="19895" y="25659"/>
                    </a:lnTo>
                    <a:lnTo>
                      <a:pt x="20538" y="25582"/>
                    </a:lnTo>
                    <a:lnTo>
                      <a:pt x="21643" y="25428"/>
                    </a:lnTo>
                    <a:lnTo>
                      <a:pt x="22479" y="25304"/>
                    </a:lnTo>
                    <a:lnTo>
                      <a:pt x="23007" y="25217"/>
                    </a:lnTo>
                    <a:lnTo>
                      <a:pt x="23190" y="25188"/>
                    </a:lnTo>
                    <a:lnTo>
                      <a:pt x="23103" y="23824"/>
                    </a:lnTo>
                    <a:lnTo>
                      <a:pt x="23074" y="23411"/>
                    </a:lnTo>
                    <a:lnTo>
                      <a:pt x="22969" y="21769"/>
                    </a:lnTo>
                    <a:lnTo>
                      <a:pt x="22873" y="20491"/>
                    </a:lnTo>
                    <a:lnTo>
                      <a:pt x="22853" y="20164"/>
                    </a:lnTo>
                    <a:lnTo>
                      <a:pt x="22460" y="15467"/>
                    </a:lnTo>
                    <a:lnTo>
                      <a:pt x="22392" y="14689"/>
                    </a:lnTo>
                    <a:lnTo>
                      <a:pt x="22267" y="13104"/>
                    </a:lnTo>
                    <a:lnTo>
                      <a:pt x="22181" y="12076"/>
                    </a:lnTo>
                    <a:lnTo>
                      <a:pt x="22123" y="11365"/>
                    </a:lnTo>
                    <a:lnTo>
                      <a:pt x="22047" y="10664"/>
                    </a:lnTo>
                    <a:lnTo>
                      <a:pt x="21979" y="10039"/>
                    </a:lnTo>
                    <a:lnTo>
                      <a:pt x="21960" y="9905"/>
                    </a:lnTo>
                    <a:lnTo>
                      <a:pt x="21941" y="9693"/>
                    </a:lnTo>
                    <a:lnTo>
                      <a:pt x="21835" y="8896"/>
                    </a:lnTo>
                    <a:lnTo>
                      <a:pt x="21720" y="8128"/>
                    </a:lnTo>
                    <a:lnTo>
                      <a:pt x="21605" y="7388"/>
                    </a:lnTo>
                    <a:lnTo>
                      <a:pt x="21489" y="6677"/>
                    </a:lnTo>
                    <a:lnTo>
                      <a:pt x="21364" y="5995"/>
                    </a:lnTo>
                    <a:lnTo>
                      <a:pt x="21249" y="5351"/>
                    </a:lnTo>
                    <a:lnTo>
                      <a:pt x="21124" y="4746"/>
                    </a:lnTo>
                    <a:lnTo>
                      <a:pt x="21009" y="4189"/>
                    </a:lnTo>
                    <a:lnTo>
                      <a:pt x="20942" y="3872"/>
                    </a:lnTo>
                    <a:lnTo>
                      <a:pt x="20702" y="2825"/>
                    </a:lnTo>
                    <a:lnTo>
                      <a:pt x="20510" y="2047"/>
                    </a:lnTo>
                    <a:lnTo>
                      <a:pt x="20385" y="1547"/>
                    </a:lnTo>
                    <a:lnTo>
                      <a:pt x="20337" y="1384"/>
                    </a:lnTo>
                    <a:lnTo>
                      <a:pt x="20020" y="1394"/>
                    </a:lnTo>
                    <a:lnTo>
                      <a:pt x="18473" y="1394"/>
                    </a:lnTo>
                    <a:lnTo>
                      <a:pt x="17724" y="1375"/>
                    </a:lnTo>
                    <a:lnTo>
                      <a:pt x="16869" y="1346"/>
                    </a:lnTo>
                    <a:lnTo>
                      <a:pt x="15937" y="1307"/>
                    </a:lnTo>
                    <a:lnTo>
                      <a:pt x="14919" y="1240"/>
                    </a:lnTo>
                    <a:lnTo>
                      <a:pt x="13833" y="1154"/>
                    </a:lnTo>
                    <a:lnTo>
                      <a:pt x="12700" y="1048"/>
                    </a:lnTo>
                    <a:lnTo>
                      <a:pt x="12114" y="981"/>
                    </a:lnTo>
                    <a:lnTo>
                      <a:pt x="11528" y="904"/>
                    </a:lnTo>
                    <a:lnTo>
                      <a:pt x="10923" y="827"/>
                    </a:lnTo>
                    <a:lnTo>
                      <a:pt x="10317" y="731"/>
                    </a:lnTo>
                    <a:lnTo>
                      <a:pt x="9703" y="635"/>
                    </a:lnTo>
                    <a:lnTo>
                      <a:pt x="9088" y="529"/>
                    </a:lnTo>
                    <a:lnTo>
                      <a:pt x="8473" y="414"/>
                    </a:lnTo>
                    <a:lnTo>
                      <a:pt x="7849" y="289"/>
                    </a:lnTo>
                    <a:lnTo>
                      <a:pt x="7234" y="145"/>
                    </a:lnTo>
                    <a:lnTo>
                      <a:pt x="6619" y="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4828;p30">
                <a:extLst>
                  <a:ext uri="{FF2B5EF4-FFF2-40B4-BE49-F238E27FC236}">
                    <a16:creationId xmlns:a16="http://schemas.microsoft.com/office/drawing/2014/main" id="{7392C0AA-1A94-4970-AC9B-61D0671F623F}"/>
                  </a:ext>
                </a:extLst>
              </p:cNvPr>
              <p:cNvSpPr/>
              <p:nvPr/>
            </p:nvSpPr>
            <p:spPr>
              <a:xfrm>
                <a:off x="2918875" y="642300"/>
                <a:ext cx="451750" cy="516350"/>
              </a:xfrm>
              <a:custGeom>
                <a:avLst/>
                <a:gdLst/>
                <a:ahLst/>
                <a:cxnLst/>
                <a:rect l="l" t="t" r="r" b="b"/>
                <a:pathLst>
                  <a:path w="18070" h="20654" extrusionOk="0">
                    <a:moveTo>
                      <a:pt x="11547" y="0"/>
                    </a:moveTo>
                    <a:lnTo>
                      <a:pt x="6831" y="58"/>
                    </a:lnTo>
                    <a:lnTo>
                      <a:pt x="6168" y="144"/>
                    </a:lnTo>
                    <a:lnTo>
                      <a:pt x="5860" y="183"/>
                    </a:lnTo>
                    <a:lnTo>
                      <a:pt x="5572" y="240"/>
                    </a:lnTo>
                    <a:lnTo>
                      <a:pt x="5102" y="336"/>
                    </a:lnTo>
                    <a:lnTo>
                      <a:pt x="4679" y="442"/>
                    </a:lnTo>
                    <a:lnTo>
                      <a:pt x="4458" y="509"/>
                    </a:lnTo>
                    <a:lnTo>
                      <a:pt x="4256" y="577"/>
                    </a:lnTo>
                    <a:lnTo>
                      <a:pt x="4055" y="644"/>
                    </a:lnTo>
                    <a:lnTo>
                      <a:pt x="3882" y="721"/>
                    </a:lnTo>
                    <a:lnTo>
                      <a:pt x="3709" y="798"/>
                    </a:lnTo>
                    <a:lnTo>
                      <a:pt x="3555" y="884"/>
                    </a:lnTo>
                    <a:lnTo>
                      <a:pt x="3401" y="970"/>
                    </a:lnTo>
                    <a:lnTo>
                      <a:pt x="3267" y="1057"/>
                    </a:lnTo>
                    <a:lnTo>
                      <a:pt x="3142" y="1153"/>
                    </a:lnTo>
                    <a:lnTo>
                      <a:pt x="3017" y="1259"/>
                    </a:lnTo>
                    <a:lnTo>
                      <a:pt x="2911" y="1355"/>
                    </a:lnTo>
                    <a:lnTo>
                      <a:pt x="2806" y="1470"/>
                    </a:lnTo>
                    <a:lnTo>
                      <a:pt x="2719" y="1576"/>
                    </a:lnTo>
                    <a:lnTo>
                      <a:pt x="2633" y="1691"/>
                    </a:lnTo>
                    <a:lnTo>
                      <a:pt x="2546" y="1816"/>
                    </a:lnTo>
                    <a:lnTo>
                      <a:pt x="2479" y="1941"/>
                    </a:lnTo>
                    <a:lnTo>
                      <a:pt x="2412" y="2075"/>
                    </a:lnTo>
                    <a:lnTo>
                      <a:pt x="2345" y="2210"/>
                    </a:lnTo>
                    <a:lnTo>
                      <a:pt x="2287" y="2354"/>
                    </a:lnTo>
                    <a:lnTo>
                      <a:pt x="2239" y="2498"/>
                    </a:lnTo>
                    <a:lnTo>
                      <a:pt x="2143" y="2805"/>
                    </a:lnTo>
                    <a:lnTo>
                      <a:pt x="2056" y="3132"/>
                    </a:lnTo>
                    <a:lnTo>
                      <a:pt x="1980" y="3478"/>
                    </a:lnTo>
                    <a:lnTo>
                      <a:pt x="1903" y="3843"/>
                    </a:lnTo>
                    <a:lnTo>
                      <a:pt x="1749" y="4650"/>
                    </a:lnTo>
                    <a:lnTo>
                      <a:pt x="1653" y="5140"/>
                    </a:lnTo>
                    <a:lnTo>
                      <a:pt x="1528" y="5620"/>
                    </a:lnTo>
                    <a:lnTo>
                      <a:pt x="1403" y="6091"/>
                    </a:lnTo>
                    <a:lnTo>
                      <a:pt x="1259" y="6561"/>
                    </a:lnTo>
                    <a:lnTo>
                      <a:pt x="1067" y="7128"/>
                    </a:lnTo>
                    <a:lnTo>
                      <a:pt x="836" y="7801"/>
                    </a:lnTo>
                    <a:lnTo>
                      <a:pt x="615" y="8435"/>
                    </a:lnTo>
                    <a:lnTo>
                      <a:pt x="414" y="9049"/>
                    </a:lnTo>
                    <a:lnTo>
                      <a:pt x="318" y="9338"/>
                    </a:lnTo>
                    <a:lnTo>
                      <a:pt x="231" y="9616"/>
                    </a:lnTo>
                    <a:lnTo>
                      <a:pt x="164" y="9885"/>
                    </a:lnTo>
                    <a:lnTo>
                      <a:pt x="97" y="10144"/>
                    </a:lnTo>
                    <a:lnTo>
                      <a:pt x="49" y="10394"/>
                    </a:lnTo>
                    <a:lnTo>
                      <a:pt x="10" y="10634"/>
                    </a:lnTo>
                    <a:lnTo>
                      <a:pt x="1" y="10865"/>
                    </a:lnTo>
                    <a:lnTo>
                      <a:pt x="1" y="11076"/>
                    </a:lnTo>
                    <a:lnTo>
                      <a:pt x="20" y="11278"/>
                    </a:lnTo>
                    <a:lnTo>
                      <a:pt x="30" y="11374"/>
                    </a:lnTo>
                    <a:lnTo>
                      <a:pt x="58" y="11460"/>
                    </a:lnTo>
                    <a:lnTo>
                      <a:pt x="68" y="11499"/>
                    </a:lnTo>
                    <a:lnTo>
                      <a:pt x="145" y="11739"/>
                    </a:lnTo>
                    <a:lnTo>
                      <a:pt x="231" y="11970"/>
                    </a:lnTo>
                    <a:lnTo>
                      <a:pt x="308" y="12133"/>
                    </a:lnTo>
                    <a:lnTo>
                      <a:pt x="395" y="12296"/>
                    </a:lnTo>
                    <a:lnTo>
                      <a:pt x="567" y="12613"/>
                    </a:lnTo>
                    <a:lnTo>
                      <a:pt x="750" y="12911"/>
                    </a:lnTo>
                    <a:lnTo>
                      <a:pt x="942" y="13180"/>
                    </a:lnTo>
                    <a:lnTo>
                      <a:pt x="1125" y="13420"/>
                    </a:lnTo>
                    <a:lnTo>
                      <a:pt x="1288" y="13622"/>
                    </a:lnTo>
                    <a:lnTo>
                      <a:pt x="1432" y="13795"/>
                    </a:lnTo>
                    <a:lnTo>
                      <a:pt x="1557" y="13929"/>
                    </a:lnTo>
                    <a:lnTo>
                      <a:pt x="1672" y="14045"/>
                    </a:lnTo>
                    <a:lnTo>
                      <a:pt x="1672" y="14064"/>
                    </a:lnTo>
                    <a:lnTo>
                      <a:pt x="1653" y="14208"/>
                    </a:lnTo>
                    <a:lnTo>
                      <a:pt x="1615" y="14525"/>
                    </a:lnTo>
                    <a:lnTo>
                      <a:pt x="1586" y="14707"/>
                    </a:lnTo>
                    <a:lnTo>
                      <a:pt x="1547" y="14900"/>
                    </a:lnTo>
                    <a:lnTo>
                      <a:pt x="1346" y="15889"/>
                    </a:lnTo>
                    <a:lnTo>
                      <a:pt x="1182" y="16648"/>
                    </a:lnTo>
                    <a:lnTo>
                      <a:pt x="981" y="17714"/>
                    </a:lnTo>
                    <a:lnTo>
                      <a:pt x="856" y="18454"/>
                    </a:lnTo>
                    <a:lnTo>
                      <a:pt x="702" y="19251"/>
                    </a:lnTo>
                    <a:lnTo>
                      <a:pt x="1384" y="19453"/>
                    </a:lnTo>
                    <a:lnTo>
                      <a:pt x="2066" y="19635"/>
                    </a:lnTo>
                    <a:lnTo>
                      <a:pt x="2748" y="19808"/>
                    </a:lnTo>
                    <a:lnTo>
                      <a:pt x="3411" y="19952"/>
                    </a:lnTo>
                    <a:lnTo>
                      <a:pt x="4083" y="20087"/>
                    </a:lnTo>
                    <a:lnTo>
                      <a:pt x="4737" y="20202"/>
                    </a:lnTo>
                    <a:lnTo>
                      <a:pt x="5380" y="20298"/>
                    </a:lnTo>
                    <a:lnTo>
                      <a:pt x="6014" y="20385"/>
                    </a:lnTo>
                    <a:lnTo>
                      <a:pt x="6639" y="20452"/>
                    </a:lnTo>
                    <a:lnTo>
                      <a:pt x="7253" y="20519"/>
                    </a:lnTo>
                    <a:lnTo>
                      <a:pt x="7849" y="20567"/>
                    </a:lnTo>
                    <a:lnTo>
                      <a:pt x="8435" y="20596"/>
                    </a:lnTo>
                    <a:lnTo>
                      <a:pt x="9002" y="20625"/>
                    </a:lnTo>
                    <a:lnTo>
                      <a:pt x="9549" y="20644"/>
                    </a:lnTo>
                    <a:lnTo>
                      <a:pt x="10078" y="20654"/>
                    </a:lnTo>
                    <a:lnTo>
                      <a:pt x="11067" y="20654"/>
                    </a:lnTo>
                    <a:lnTo>
                      <a:pt x="11538" y="20634"/>
                    </a:lnTo>
                    <a:lnTo>
                      <a:pt x="12393" y="20606"/>
                    </a:lnTo>
                    <a:lnTo>
                      <a:pt x="13142" y="20558"/>
                    </a:lnTo>
                    <a:lnTo>
                      <a:pt x="13776" y="20500"/>
                    </a:lnTo>
                    <a:lnTo>
                      <a:pt x="14295" y="20442"/>
                    </a:lnTo>
                    <a:lnTo>
                      <a:pt x="14669" y="20394"/>
                    </a:lnTo>
                    <a:lnTo>
                      <a:pt x="14977" y="20346"/>
                    </a:lnTo>
                    <a:lnTo>
                      <a:pt x="14938" y="19655"/>
                    </a:lnTo>
                    <a:lnTo>
                      <a:pt x="14900" y="19088"/>
                    </a:lnTo>
                    <a:lnTo>
                      <a:pt x="14861" y="18617"/>
                    </a:lnTo>
                    <a:lnTo>
                      <a:pt x="14833" y="18233"/>
                    </a:lnTo>
                    <a:lnTo>
                      <a:pt x="14765" y="17666"/>
                    </a:lnTo>
                    <a:lnTo>
                      <a:pt x="14727" y="17272"/>
                    </a:lnTo>
                    <a:lnTo>
                      <a:pt x="14717" y="17099"/>
                    </a:lnTo>
                    <a:lnTo>
                      <a:pt x="14727" y="16926"/>
                    </a:lnTo>
                    <a:lnTo>
                      <a:pt x="14737" y="16734"/>
                    </a:lnTo>
                    <a:lnTo>
                      <a:pt x="14756" y="16513"/>
                    </a:lnTo>
                    <a:lnTo>
                      <a:pt x="14833" y="15918"/>
                    </a:lnTo>
                    <a:lnTo>
                      <a:pt x="14967" y="15015"/>
                    </a:lnTo>
                    <a:lnTo>
                      <a:pt x="15063" y="14458"/>
                    </a:lnTo>
                    <a:lnTo>
                      <a:pt x="15188" y="13843"/>
                    </a:lnTo>
                    <a:lnTo>
                      <a:pt x="15342" y="13170"/>
                    </a:lnTo>
                    <a:lnTo>
                      <a:pt x="15524" y="12469"/>
                    </a:lnTo>
                    <a:lnTo>
                      <a:pt x="15736" y="11729"/>
                    </a:lnTo>
                    <a:lnTo>
                      <a:pt x="15966" y="10961"/>
                    </a:lnTo>
                    <a:lnTo>
                      <a:pt x="16226" y="10183"/>
                    </a:lnTo>
                    <a:lnTo>
                      <a:pt x="16495" y="9395"/>
                    </a:lnTo>
                    <a:lnTo>
                      <a:pt x="16591" y="9145"/>
                    </a:lnTo>
                    <a:lnTo>
                      <a:pt x="16764" y="8684"/>
                    </a:lnTo>
                    <a:lnTo>
                      <a:pt x="16936" y="8223"/>
                    </a:lnTo>
                    <a:lnTo>
                      <a:pt x="17119" y="7772"/>
                    </a:lnTo>
                    <a:lnTo>
                      <a:pt x="17311" y="7330"/>
                    </a:lnTo>
                    <a:lnTo>
                      <a:pt x="17417" y="7080"/>
                    </a:lnTo>
                    <a:lnTo>
                      <a:pt x="17503" y="6840"/>
                    </a:lnTo>
                    <a:lnTo>
                      <a:pt x="17599" y="6590"/>
                    </a:lnTo>
                    <a:lnTo>
                      <a:pt x="17676" y="6340"/>
                    </a:lnTo>
                    <a:lnTo>
                      <a:pt x="17753" y="6100"/>
                    </a:lnTo>
                    <a:lnTo>
                      <a:pt x="17820" y="5850"/>
                    </a:lnTo>
                    <a:lnTo>
                      <a:pt x="17887" y="5601"/>
                    </a:lnTo>
                    <a:lnTo>
                      <a:pt x="17935" y="5361"/>
                    </a:lnTo>
                    <a:lnTo>
                      <a:pt x="17984" y="5120"/>
                    </a:lnTo>
                    <a:lnTo>
                      <a:pt x="18022" y="4880"/>
                    </a:lnTo>
                    <a:lnTo>
                      <a:pt x="18051" y="4640"/>
                    </a:lnTo>
                    <a:lnTo>
                      <a:pt x="18070" y="4400"/>
                    </a:lnTo>
                    <a:lnTo>
                      <a:pt x="18070" y="4169"/>
                    </a:lnTo>
                    <a:lnTo>
                      <a:pt x="18070" y="3939"/>
                    </a:lnTo>
                    <a:lnTo>
                      <a:pt x="18060" y="3718"/>
                    </a:lnTo>
                    <a:lnTo>
                      <a:pt x="18041" y="3497"/>
                    </a:lnTo>
                    <a:lnTo>
                      <a:pt x="18003" y="3276"/>
                    </a:lnTo>
                    <a:lnTo>
                      <a:pt x="17955" y="3065"/>
                    </a:lnTo>
                    <a:lnTo>
                      <a:pt x="17907" y="2863"/>
                    </a:lnTo>
                    <a:lnTo>
                      <a:pt x="17830" y="2661"/>
                    </a:lnTo>
                    <a:lnTo>
                      <a:pt x="17753" y="2479"/>
                    </a:lnTo>
                    <a:lnTo>
                      <a:pt x="17657" y="2287"/>
                    </a:lnTo>
                    <a:lnTo>
                      <a:pt x="17551" y="2114"/>
                    </a:lnTo>
                    <a:lnTo>
                      <a:pt x="17426" y="1941"/>
                    </a:lnTo>
                    <a:lnTo>
                      <a:pt x="17292" y="1787"/>
                    </a:lnTo>
                    <a:lnTo>
                      <a:pt x="17148" y="1633"/>
                    </a:lnTo>
                    <a:lnTo>
                      <a:pt x="16984" y="1489"/>
                    </a:lnTo>
                    <a:lnTo>
                      <a:pt x="16802" y="1355"/>
                    </a:lnTo>
                    <a:lnTo>
                      <a:pt x="16610" y="1239"/>
                    </a:lnTo>
                    <a:lnTo>
                      <a:pt x="16398" y="1124"/>
                    </a:lnTo>
                    <a:lnTo>
                      <a:pt x="16178" y="1019"/>
                    </a:lnTo>
                    <a:lnTo>
                      <a:pt x="15928" y="932"/>
                    </a:lnTo>
                    <a:lnTo>
                      <a:pt x="15438" y="778"/>
                    </a:lnTo>
                    <a:lnTo>
                      <a:pt x="14919" y="644"/>
                    </a:lnTo>
                    <a:lnTo>
                      <a:pt x="14381" y="509"/>
                    </a:lnTo>
                    <a:lnTo>
                      <a:pt x="13853" y="394"/>
                    </a:lnTo>
                    <a:lnTo>
                      <a:pt x="13296" y="288"/>
                    </a:lnTo>
                    <a:lnTo>
                      <a:pt x="12614" y="164"/>
                    </a:lnTo>
                    <a:lnTo>
                      <a:pt x="12056" y="68"/>
                    </a:lnTo>
                    <a:lnTo>
                      <a:pt x="11547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4829;p30">
                <a:extLst>
                  <a:ext uri="{FF2B5EF4-FFF2-40B4-BE49-F238E27FC236}">
                    <a16:creationId xmlns:a16="http://schemas.microsoft.com/office/drawing/2014/main" id="{9C177204-D969-4DCA-AB07-49BDC0E69B81}"/>
                  </a:ext>
                </a:extLst>
              </p:cNvPr>
              <p:cNvSpPr/>
              <p:nvPr/>
            </p:nvSpPr>
            <p:spPr>
              <a:xfrm>
                <a:off x="3078100" y="644925"/>
                <a:ext cx="132350" cy="113875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555" extrusionOk="0">
                    <a:moveTo>
                      <a:pt x="5294" y="1"/>
                    </a:moveTo>
                    <a:lnTo>
                      <a:pt x="452" y="385"/>
                    </a:lnTo>
                    <a:lnTo>
                      <a:pt x="1" y="4554"/>
                    </a:lnTo>
                    <a:lnTo>
                      <a:pt x="164" y="4516"/>
                    </a:lnTo>
                    <a:lnTo>
                      <a:pt x="337" y="4468"/>
                    </a:lnTo>
                    <a:lnTo>
                      <a:pt x="529" y="4410"/>
                    </a:lnTo>
                    <a:lnTo>
                      <a:pt x="721" y="4343"/>
                    </a:lnTo>
                    <a:lnTo>
                      <a:pt x="923" y="4266"/>
                    </a:lnTo>
                    <a:lnTo>
                      <a:pt x="1125" y="4170"/>
                    </a:lnTo>
                    <a:lnTo>
                      <a:pt x="1336" y="4074"/>
                    </a:lnTo>
                    <a:lnTo>
                      <a:pt x="1547" y="3968"/>
                    </a:lnTo>
                    <a:lnTo>
                      <a:pt x="1768" y="3853"/>
                    </a:lnTo>
                    <a:lnTo>
                      <a:pt x="1989" y="3728"/>
                    </a:lnTo>
                    <a:lnTo>
                      <a:pt x="2200" y="3594"/>
                    </a:lnTo>
                    <a:lnTo>
                      <a:pt x="2421" y="3459"/>
                    </a:lnTo>
                    <a:lnTo>
                      <a:pt x="2642" y="3315"/>
                    </a:lnTo>
                    <a:lnTo>
                      <a:pt x="2863" y="3161"/>
                    </a:lnTo>
                    <a:lnTo>
                      <a:pt x="3075" y="3008"/>
                    </a:lnTo>
                    <a:lnTo>
                      <a:pt x="3286" y="2854"/>
                    </a:lnTo>
                    <a:lnTo>
                      <a:pt x="3488" y="2691"/>
                    </a:lnTo>
                    <a:lnTo>
                      <a:pt x="3689" y="2518"/>
                    </a:lnTo>
                    <a:lnTo>
                      <a:pt x="3882" y="2345"/>
                    </a:lnTo>
                    <a:lnTo>
                      <a:pt x="4064" y="2172"/>
                    </a:lnTo>
                    <a:lnTo>
                      <a:pt x="4237" y="1989"/>
                    </a:lnTo>
                    <a:lnTo>
                      <a:pt x="4400" y="1817"/>
                    </a:lnTo>
                    <a:lnTo>
                      <a:pt x="4554" y="1634"/>
                    </a:lnTo>
                    <a:lnTo>
                      <a:pt x="4698" y="1451"/>
                    </a:lnTo>
                    <a:lnTo>
                      <a:pt x="4833" y="1269"/>
                    </a:lnTo>
                    <a:lnTo>
                      <a:pt x="4948" y="1086"/>
                    </a:lnTo>
                    <a:lnTo>
                      <a:pt x="5044" y="894"/>
                    </a:lnTo>
                    <a:lnTo>
                      <a:pt x="5130" y="712"/>
                    </a:lnTo>
                    <a:lnTo>
                      <a:pt x="5198" y="529"/>
                    </a:lnTo>
                    <a:lnTo>
                      <a:pt x="5246" y="356"/>
                    </a:lnTo>
                    <a:lnTo>
                      <a:pt x="5284" y="174"/>
                    </a:lnTo>
                    <a:lnTo>
                      <a:pt x="5294" y="1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4830;p30">
                <a:extLst>
                  <a:ext uri="{FF2B5EF4-FFF2-40B4-BE49-F238E27FC236}">
                    <a16:creationId xmlns:a16="http://schemas.microsoft.com/office/drawing/2014/main" id="{5D960821-1DF6-4D23-8D9B-CA4E742B146E}"/>
                  </a:ext>
                </a:extLst>
              </p:cNvPr>
              <p:cNvSpPr/>
              <p:nvPr/>
            </p:nvSpPr>
            <p:spPr>
              <a:xfrm>
                <a:off x="3089400" y="568575"/>
                <a:ext cx="121050" cy="1054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4218" extrusionOk="0">
                    <a:moveTo>
                      <a:pt x="4409" y="0"/>
                    </a:moveTo>
                    <a:lnTo>
                      <a:pt x="4361" y="19"/>
                    </a:lnTo>
                    <a:lnTo>
                      <a:pt x="4227" y="77"/>
                    </a:lnTo>
                    <a:lnTo>
                      <a:pt x="4015" y="183"/>
                    </a:lnTo>
                    <a:lnTo>
                      <a:pt x="3727" y="346"/>
                    </a:lnTo>
                    <a:lnTo>
                      <a:pt x="3660" y="384"/>
                    </a:lnTo>
                    <a:lnTo>
                      <a:pt x="3593" y="413"/>
                    </a:lnTo>
                    <a:lnTo>
                      <a:pt x="3439" y="471"/>
                    </a:lnTo>
                    <a:lnTo>
                      <a:pt x="3093" y="615"/>
                    </a:lnTo>
                    <a:lnTo>
                      <a:pt x="2699" y="759"/>
                    </a:lnTo>
                    <a:lnTo>
                      <a:pt x="2286" y="894"/>
                    </a:lnTo>
                    <a:lnTo>
                      <a:pt x="1854" y="1009"/>
                    </a:lnTo>
                    <a:lnTo>
                      <a:pt x="1633" y="1066"/>
                    </a:lnTo>
                    <a:lnTo>
                      <a:pt x="1412" y="1105"/>
                    </a:lnTo>
                    <a:lnTo>
                      <a:pt x="1191" y="1153"/>
                    </a:lnTo>
                    <a:lnTo>
                      <a:pt x="961" y="1182"/>
                    </a:lnTo>
                    <a:lnTo>
                      <a:pt x="740" y="1201"/>
                    </a:lnTo>
                    <a:lnTo>
                      <a:pt x="519" y="1211"/>
                    </a:lnTo>
                    <a:lnTo>
                      <a:pt x="307" y="1220"/>
                    </a:lnTo>
                    <a:lnTo>
                      <a:pt x="87" y="1201"/>
                    </a:lnTo>
                    <a:lnTo>
                      <a:pt x="0" y="3439"/>
                    </a:lnTo>
                    <a:lnTo>
                      <a:pt x="58" y="3516"/>
                    </a:lnTo>
                    <a:lnTo>
                      <a:pt x="144" y="3602"/>
                    </a:lnTo>
                    <a:lnTo>
                      <a:pt x="250" y="3708"/>
                    </a:lnTo>
                    <a:lnTo>
                      <a:pt x="404" y="3823"/>
                    </a:lnTo>
                    <a:lnTo>
                      <a:pt x="490" y="3881"/>
                    </a:lnTo>
                    <a:lnTo>
                      <a:pt x="596" y="3939"/>
                    </a:lnTo>
                    <a:lnTo>
                      <a:pt x="701" y="3996"/>
                    </a:lnTo>
                    <a:lnTo>
                      <a:pt x="817" y="4044"/>
                    </a:lnTo>
                    <a:lnTo>
                      <a:pt x="951" y="4092"/>
                    </a:lnTo>
                    <a:lnTo>
                      <a:pt x="1086" y="4131"/>
                    </a:lnTo>
                    <a:lnTo>
                      <a:pt x="1230" y="4169"/>
                    </a:lnTo>
                    <a:lnTo>
                      <a:pt x="1393" y="4188"/>
                    </a:lnTo>
                    <a:lnTo>
                      <a:pt x="1566" y="4208"/>
                    </a:lnTo>
                    <a:lnTo>
                      <a:pt x="1748" y="4217"/>
                    </a:lnTo>
                    <a:lnTo>
                      <a:pt x="1941" y="4208"/>
                    </a:lnTo>
                    <a:lnTo>
                      <a:pt x="2142" y="4188"/>
                    </a:lnTo>
                    <a:lnTo>
                      <a:pt x="2354" y="4160"/>
                    </a:lnTo>
                    <a:lnTo>
                      <a:pt x="2584" y="4112"/>
                    </a:lnTo>
                    <a:lnTo>
                      <a:pt x="2824" y="4044"/>
                    </a:lnTo>
                    <a:lnTo>
                      <a:pt x="3074" y="3968"/>
                    </a:lnTo>
                    <a:lnTo>
                      <a:pt x="3333" y="3871"/>
                    </a:lnTo>
                    <a:lnTo>
                      <a:pt x="3612" y="3747"/>
                    </a:lnTo>
                    <a:lnTo>
                      <a:pt x="3900" y="3612"/>
                    </a:lnTo>
                    <a:lnTo>
                      <a:pt x="4198" y="3449"/>
                    </a:lnTo>
                    <a:lnTo>
                      <a:pt x="4515" y="3266"/>
                    </a:lnTo>
                    <a:lnTo>
                      <a:pt x="4842" y="3055"/>
                    </a:lnTo>
                    <a:lnTo>
                      <a:pt x="4726" y="2901"/>
                    </a:lnTo>
                    <a:lnTo>
                      <a:pt x="4621" y="2738"/>
                    </a:lnTo>
                    <a:lnTo>
                      <a:pt x="4525" y="2565"/>
                    </a:lnTo>
                    <a:lnTo>
                      <a:pt x="4448" y="2382"/>
                    </a:lnTo>
                    <a:lnTo>
                      <a:pt x="4390" y="2190"/>
                    </a:lnTo>
                    <a:lnTo>
                      <a:pt x="4342" y="1989"/>
                    </a:lnTo>
                    <a:lnTo>
                      <a:pt x="4304" y="1777"/>
                    </a:lnTo>
                    <a:lnTo>
                      <a:pt x="4275" y="1566"/>
                    </a:lnTo>
                    <a:lnTo>
                      <a:pt x="4256" y="1364"/>
                    </a:lnTo>
                    <a:lnTo>
                      <a:pt x="4256" y="1153"/>
                    </a:lnTo>
                    <a:lnTo>
                      <a:pt x="4256" y="942"/>
                    </a:lnTo>
                    <a:lnTo>
                      <a:pt x="4275" y="740"/>
                    </a:lnTo>
                    <a:lnTo>
                      <a:pt x="4294" y="538"/>
                    </a:lnTo>
                    <a:lnTo>
                      <a:pt x="4323" y="356"/>
                    </a:lnTo>
                    <a:lnTo>
                      <a:pt x="4361" y="173"/>
                    </a:lnTo>
                    <a:lnTo>
                      <a:pt x="4409" y="0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4831;p30">
                <a:extLst>
                  <a:ext uri="{FF2B5EF4-FFF2-40B4-BE49-F238E27FC236}">
                    <a16:creationId xmlns:a16="http://schemas.microsoft.com/office/drawing/2014/main" id="{CF6DB98F-635E-4DB6-8B8A-82C3B81C9E38}"/>
                  </a:ext>
                </a:extLst>
              </p:cNvPr>
              <p:cNvSpPr/>
              <p:nvPr/>
            </p:nvSpPr>
            <p:spPr>
              <a:xfrm>
                <a:off x="3034150" y="643025"/>
                <a:ext cx="5550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4631" extrusionOk="0">
                    <a:moveTo>
                      <a:pt x="1759" y="0"/>
                    </a:moveTo>
                    <a:lnTo>
                      <a:pt x="1615" y="10"/>
                    </a:lnTo>
                    <a:lnTo>
                      <a:pt x="1461" y="29"/>
                    </a:lnTo>
                    <a:lnTo>
                      <a:pt x="1298" y="58"/>
                    </a:lnTo>
                    <a:lnTo>
                      <a:pt x="1115" y="96"/>
                    </a:lnTo>
                    <a:lnTo>
                      <a:pt x="913" y="144"/>
                    </a:lnTo>
                    <a:lnTo>
                      <a:pt x="712" y="211"/>
                    </a:lnTo>
                    <a:lnTo>
                      <a:pt x="481" y="298"/>
                    </a:lnTo>
                    <a:lnTo>
                      <a:pt x="250" y="394"/>
                    </a:lnTo>
                    <a:lnTo>
                      <a:pt x="1" y="519"/>
                    </a:lnTo>
                    <a:lnTo>
                      <a:pt x="1759" y="4630"/>
                    </a:lnTo>
                    <a:lnTo>
                      <a:pt x="2220" y="29"/>
                    </a:lnTo>
                    <a:lnTo>
                      <a:pt x="2181" y="19"/>
                    </a:lnTo>
                    <a:lnTo>
                      <a:pt x="2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4832;p30">
                <a:extLst>
                  <a:ext uri="{FF2B5EF4-FFF2-40B4-BE49-F238E27FC236}">
                    <a16:creationId xmlns:a16="http://schemas.microsoft.com/office/drawing/2014/main" id="{837382A7-01FD-46D1-AE12-BBAE60A5FFAF}"/>
                  </a:ext>
                </a:extLst>
              </p:cNvPr>
              <p:cNvSpPr/>
              <p:nvPr/>
            </p:nvSpPr>
            <p:spPr>
              <a:xfrm>
                <a:off x="3078100" y="642300"/>
                <a:ext cx="164050" cy="116500"/>
              </a:xfrm>
              <a:custGeom>
                <a:avLst/>
                <a:gdLst/>
                <a:ahLst/>
                <a:cxnLst/>
                <a:rect l="l" t="t" r="r" b="b"/>
                <a:pathLst>
                  <a:path w="6562" h="4660" extrusionOk="0">
                    <a:moveTo>
                      <a:pt x="5178" y="0"/>
                    </a:moveTo>
                    <a:lnTo>
                      <a:pt x="5053" y="135"/>
                    </a:lnTo>
                    <a:lnTo>
                      <a:pt x="4717" y="500"/>
                    </a:lnTo>
                    <a:lnTo>
                      <a:pt x="4189" y="1047"/>
                    </a:lnTo>
                    <a:lnTo>
                      <a:pt x="3872" y="1374"/>
                    </a:lnTo>
                    <a:lnTo>
                      <a:pt x="3516" y="1720"/>
                    </a:lnTo>
                    <a:lnTo>
                      <a:pt x="3132" y="2094"/>
                    </a:lnTo>
                    <a:lnTo>
                      <a:pt x="2719" y="2479"/>
                    </a:lnTo>
                    <a:lnTo>
                      <a:pt x="2296" y="2863"/>
                    </a:lnTo>
                    <a:lnTo>
                      <a:pt x="1845" y="3247"/>
                    </a:lnTo>
                    <a:lnTo>
                      <a:pt x="1394" y="3631"/>
                    </a:lnTo>
                    <a:lnTo>
                      <a:pt x="932" y="3996"/>
                    </a:lnTo>
                    <a:lnTo>
                      <a:pt x="462" y="4342"/>
                    </a:lnTo>
                    <a:lnTo>
                      <a:pt x="231" y="4506"/>
                    </a:lnTo>
                    <a:lnTo>
                      <a:pt x="1" y="4659"/>
                    </a:lnTo>
                    <a:lnTo>
                      <a:pt x="759" y="4486"/>
                    </a:lnTo>
                    <a:lnTo>
                      <a:pt x="1586" y="4313"/>
                    </a:lnTo>
                    <a:lnTo>
                      <a:pt x="2575" y="4121"/>
                    </a:lnTo>
                    <a:lnTo>
                      <a:pt x="3103" y="4025"/>
                    </a:lnTo>
                    <a:lnTo>
                      <a:pt x="3641" y="3939"/>
                    </a:lnTo>
                    <a:lnTo>
                      <a:pt x="4179" y="3852"/>
                    </a:lnTo>
                    <a:lnTo>
                      <a:pt x="4698" y="3785"/>
                    </a:lnTo>
                    <a:lnTo>
                      <a:pt x="5198" y="3727"/>
                    </a:lnTo>
                    <a:lnTo>
                      <a:pt x="5659" y="3689"/>
                    </a:lnTo>
                    <a:lnTo>
                      <a:pt x="6072" y="3670"/>
                    </a:lnTo>
                    <a:lnTo>
                      <a:pt x="6254" y="3670"/>
                    </a:lnTo>
                    <a:lnTo>
                      <a:pt x="6418" y="3679"/>
                    </a:lnTo>
                    <a:lnTo>
                      <a:pt x="6446" y="3593"/>
                    </a:lnTo>
                    <a:lnTo>
                      <a:pt x="6475" y="3487"/>
                    </a:lnTo>
                    <a:lnTo>
                      <a:pt x="6504" y="3353"/>
                    </a:lnTo>
                    <a:lnTo>
                      <a:pt x="6533" y="3180"/>
                    </a:lnTo>
                    <a:lnTo>
                      <a:pt x="6552" y="2969"/>
                    </a:lnTo>
                    <a:lnTo>
                      <a:pt x="6562" y="2748"/>
                    </a:lnTo>
                    <a:lnTo>
                      <a:pt x="6552" y="2488"/>
                    </a:lnTo>
                    <a:lnTo>
                      <a:pt x="6533" y="2354"/>
                    </a:lnTo>
                    <a:lnTo>
                      <a:pt x="6514" y="2219"/>
                    </a:lnTo>
                    <a:lnTo>
                      <a:pt x="6485" y="2075"/>
                    </a:lnTo>
                    <a:lnTo>
                      <a:pt x="6446" y="1922"/>
                    </a:lnTo>
                    <a:lnTo>
                      <a:pt x="6408" y="1777"/>
                    </a:lnTo>
                    <a:lnTo>
                      <a:pt x="6350" y="1614"/>
                    </a:lnTo>
                    <a:lnTo>
                      <a:pt x="6293" y="1460"/>
                    </a:lnTo>
                    <a:lnTo>
                      <a:pt x="6216" y="1307"/>
                    </a:lnTo>
                    <a:lnTo>
                      <a:pt x="6129" y="1143"/>
                    </a:lnTo>
                    <a:lnTo>
                      <a:pt x="6033" y="980"/>
                    </a:lnTo>
                    <a:lnTo>
                      <a:pt x="5928" y="817"/>
                    </a:lnTo>
                    <a:lnTo>
                      <a:pt x="5803" y="653"/>
                    </a:lnTo>
                    <a:lnTo>
                      <a:pt x="5668" y="490"/>
                    </a:lnTo>
                    <a:lnTo>
                      <a:pt x="5524" y="327"/>
                    </a:lnTo>
                    <a:lnTo>
                      <a:pt x="5361" y="164"/>
                    </a:lnTo>
                    <a:lnTo>
                      <a:pt x="51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4833;p30">
                <a:extLst>
                  <a:ext uri="{FF2B5EF4-FFF2-40B4-BE49-F238E27FC236}">
                    <a16:creationId xmlns:a16="http://schemas.microsoft.com/office/drawing/2014/main" id="{C6A416FE-FA79-410B-B8AC-5158D6308612}"/>
                  </a:ext>
                </a:extLst>
              </p:cNvPr>
              <p:cNvSpPr/>
              <p:nvPr/>
            </p:nvSpPr>
            <p:spPr>
              <a:xfrm>
                <a:off x="3030550" y="370925"/>
                <a:ext cx="177500" cy="228875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9155" extrusionOk="0">
                    <a:moveTo>
                      <a:pt x="3795" y="0"/>
                    </a:moveTo>
                    <a:lnTo>
                      <a:pt x="3574" y="19"/>
                    </a:lnTo>
                    <a:lnTo>
                      <a:pt x="3353" y="48"/>
                    </a:lnTo>
                    <a:lnTo>
                      <a:pt x="3142" y="87"/>
                    </a:lnTo>
                    <a:lnTo>
                      <a:pt x="2940" y="125"/>
                    </a:lnTo>
                    <a:lnTo>
                      <a:pt x="2748" y="183"/>
                    </a:lnTo>
                    <a:lnTo>
                      <a:pt x="2383" y="298"/>
                    </a:lnTo>
                    <a:lnTo>
                      <a:pt x="2047" y="413"/>
                    </a:lnTo>
                    <a:lnTo>
                      <a:pt x="1759" y="509"/>
                    </a:lnTo>
                    <a:lnTo>
                      <a:pt x="1662" y="538"/>
                    </a:lnTo>
                    <a:lnTo>
                      <a:pt x="1566" y="577"/>
                    </a:lnTo>
                    <a:lnTo>
                      <a:pt x="1470" y="625"/>
                    </a:lnTo>
                    <a:lnTo>
                      <a:pt x="1374" y="682"/>
                    </a:lnTo>
                    <a:lnTo>
                      <a:pt x="1288" y="740"/>
                    </a:lnTo>
                    <a:lnTo>
                      <a:pt x="1201" y="807"/>
                    </a:lnTo>
                    <a:lnTo>
                      <a:pt x="1115" y="874"/>
                    </a:lnTo>
                    <a:lnTo>
                      <a:pt x="1028" y="951"/>
                    </a:lnTo>
                    <a:lnTo>
                      <a:pt x="875" y="1115"/>
                    </a:lnTo>
                    <a:lnTo>
                      <a:pt x="731" y="1307"/>
                    </a:lnTo>
                    <a:lnTo>
                      <a:pt x="596" y="1518"/>
                    </a:lnTo>
                    <a:lnTo>
                      <a:pt x="481" y="1739"/>
                    </a:lnTo>
                    <a:lnTo>
                      <a:pt x="366" y="1989"/>
                    </a:lnTo>
                    <a:lnTo>
                      <a:pt x="270" y="2258"/>
                    </a:lnTo>
                    <a:lnTo>
                      <a:pt x="193" y="2546"/>
                    </a:lnTo>
                    <a:lnTo>
                      <a:pt x="125" y="2844"/>
                    </a:lnTo>
                    <a:lnTo>
                      <a:pt x="68" y="3170"/>
                    </a:lnTo>
                    <a:lnTo>
                      <a:pt x="29" y="3507"/>
                    </a:lnTo>
                    <a:lnTo>
                      <a:pt x="10" y="3852"/>
                    </a:lnTo>
                    <a:lnTo>
                      <a:pt x="1" y="4217"/>
                    </a:lnTo>
                    <a:lnTo>
                      <a:pt x="1" y="4899"/>
                    </a:lnTo>
                    <a:lnTo>
                      <a:pt x="1" y="5562"/>
                    </a:lnTo>
                    <a:lnTo>
                      <a:pt x="20" y="6119"/>
                    </a:lnTo>
                    <a:lnTo>
                      <a:pt x="39" y="6609"/>
                    </a:lnTo>
                    <a:lnTo>
                      <a:pt x="77" y="7032"/>
                    </a:lnTo>
                    <a:lnTo>
                      <a:pt x="125" y="7407"/>
                    </a:lnTo>
                    <a:lnTo>
                      <a:pt x="154" y="7570"/>
                    </a:lnTo>
                    <a:lnTo>
                      <a:pt x="193" y="7724"/>
                    </a:lnTo>
                    <a:lnTo>
                      <a:pt x="231" y="7858"/>
                    </a:lnTo>
                    <a:lnTo>
                      <a:pt x="279" y="7993"/>
                    </a:lnTo>
                    <a:lnTo>
                      <a:pt x="327" y="8098"/>
                    </a:lnTo>
                    <a:lnTo>
                      <a:pt x="385" y="8204"/>
                    </a:lnTo>
                    <a:lnTo>
                      <a:pt x="442" y="8290"/>
                    </a:lnTo>
                    <a:lnTo>
                      <a:pt x="510" y="8367"/>
                    </a:lnTo>
                    <a:lnTo>
                      <a:pt x="606" y="8463"/>
                    </a:lnTo>
                    <a:lnTo>
                      <a:pt x="692" y="8540"/>
                    </a:lnTo>
                    <a:lnTo>
                      <a:pt x="788" y="8617"/>
                    </a:lnTo>
                    <a:lnTo>
                      <a:pt x="894" y="8694"/>
                    </a:lnTo>
                    <a:lnTo>
                      <a:pt x="1000" y="8761"/>
                    </a:lnTo>
                    <a:lnTo>
                      <a:pt x="1105" y="8819"/>
                    </a:lnTo>
                    <a:lnTo>
                      <a:pt x="1211" y="8867"/>
                    </a:lnTo>
                    <a:lnTo>
                      <a:pt x="1317" y="8915"/>
                    </a:lnTo>
                    <a:lnTo>
                      <a:pt x="1547" y="9001"/>
                    </a:lnTo>
                    <a:lnTo>
                      <a:pt x="1778" y="9069"/>
                    </a:lnTo>
                    <a:lnTo>
                      <a:pt x="2027" y="9107"/>
                    </a:lnTo>
                    <a:lnTo>
                      <a:pt x="2268" y="9136"/>
                    </a:lnTo>
                    <a:lnTo>
                      <a:pt x="2517" y="9155"/>
                    </a:lnTo>
                    <a:lnTo>
                      <a:pt x="2777" y="9155"/>
                    </a:lnTo>
                    <a:lnTo>
                      <a:pt x="3036" y="9136"/>
                    </a:lnTo>
                    <a:lnTo>
                      <a:pt x="3286" y="9107"/>
                    </a:lnTo>
                    <a:lnTo>
                      <a:pt x="3545" y="9078"/>
                    </a:lnTo>
                    <a:lnTo>
                      <a:pt x="3795" y="9030"/>
                    </a:lnTo>
                    <a:lnTo>
                      <a:pt x="4054" y="8972"/>
                    </a:lnTo>
                    <a:lnTo>
                      <a:pt x="4295" y="8905"/>
                    </a:lnTo>
                    <a:lnTo>
                      <a:pt x="4544" y="8838"/>
                    </a:lnTo>
                    <a:lnTo>
                      <a:pt x="4775" y="8771"/>
                    </a:lnTo>
                    <a:lnTo>
                      <a:pt x="5226" y="8607"/>
                    </a:lnTo>
                    <a:lnTo>
                      <a:pt x="5639" y="8454"/>
                    </a:lnTo>
                    <a:lnTo>
                      <a:pt x="5995" y="8290"/>
                    </a:lnTo>
                    <a:lnTo>
                      <a:pt x="6302" y="8156"/>
                    </a:lnTo>
                    <a:lnTo>
                      <a:pt x="6533" y="8041"/>
                    </a:lnTo>
                    <a:lnTo>
                      <a:pt x="6763" y="7916"/>
                    </a:lnTo>
                    <a:lnTo>
                      <a:pt x="6869" y="7387"/>
                    </a:lnTo>
                    <a:lnTo>
                      <a:pt x="6965" y="6849"/>
                    </a:lnTo>
                    <a:lnTo>
                      <a:pt x="7023" y="6312"/>
                    </a:lnTo>
                    <a:lnTo>
                      <a:pt x="7071" y="5783"/>
                    </a:lnTo>
                    <a:lnTo>
                      <a:pt x="7100" y="5274"/>
                    </a:lnTo>
                    <a:lnTo>
                      <a:pt x="7100" y="4765"/>
                    </a:lnTo>
                    <a:lnTo>
                      <a:pt x="7090" y="4265"/>
                    </a:lnTo>
                    <a:lnTo>
                      <a:pt x="7061" y="3766"/>
                    </a:lnTo>
                    <a:lnTo>
                      <a:pt x="7013" y="3276"/>
                    </a:lnTo>
                    <a:lnTo>
                      <a:pt x="7013" y="3026"/>
                    </a:lnTo>
                    <a:lnTo>
                      <a:pt x="6994" y="2776"/>
                    </a:lnTo>
                    <a:lnTo>
                      <a:pt x="6955" y="2527"/>
                    </a:lnTo>
                    <a:lnTo>
                      <a:pt x="6907" y="2287"/>
                    </a:lnTo>
                    <a:lnTo>
                      <a:pt x="6831" y="2056"/>
                    </a:lnTo>
                    <a:lnTo>
                      <a:pt x="6735" y="1825"/>
                    </a:lnTo>
                    <a:lnTo>
                      <a:pt x="6629" y="1604"/>
                    </a:lnTo>
                    <a:lnTo>
                      <a:pt x="6504" y="1403"/>
                    </a:lnTo>
                    <a:lnTo>
                      <a:pt x="6369" y="1201"/>
                    </a:lnTo>
                    <a:lnTo>
                      <a:pt x="6206" y="1009"/>
                    </a:lnTo>
                    <a:lnTo>
                      <a:pt x="6043" y="836"/>
                    </a:lnTo>
                    <a:lnTo>
                      <a:pt x="5851" y="673"/>
                    </a:lnTo>
                    <a:lnTo>
                      <a:pt x="5659" y="529"/>
                    </a:lnTo>
                    <a:lnTo>
                      <a:pt x="5447" y="394"/>
                    </a:lnTo>
                    <a:lnTo>
                      <a:pt x="5226" y="279"/>
                    </a:lnTo>
                    <a:lnTo>
                      <a:pt x="4986" y="183"/>
                    </a:lnTo>
                    <a:lnTo>
                      <a:pt x="4746" y="106"/>
                    </a:lnTo>
                    <a:lnTo>
                      <a:pt x="4496" y="48"/>
                    </a:lnTo>
                    <a:lnTo>
                      <a:pt x="4266" y="19"/>
                    </a:lnTo>
                    <a:lnTo>
                      <a:pt x="4026" y="0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4834;p30">
                <a:extLst>
                  <a:ext uri="{FF2B5EF4-FFF2-40B4-BE49-F238E27FC236}">
                    <a16:creationId xmlns:a16="http://schemas.microsoft.com/office/drawing/2014/main" id="{AA429468-583D-438C-862A-78C21292AD93}"/>
                  </a:ext>
                </a:extLst>
              </p:cNvPr>
              <p:cNvSpPr/>
              <p:nvPr/>
            </p:nvSpPr>
            <p:spPr>
              <a:xfrm>
                <a:off x="3030550" y="431200"/>
                <a:ext cx="3845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029" extrusionOk="0">
                    <a:moveTo>
                      <a:pt x="1249" y="0"/>
                    </a:moveTo>
                    <a:lnTo>
                      <a:pt x="990" y="39"/>
                    </a:lnTo>
                    <a:lnTo>
                      <a:pt x="769" y="96"/>
                    </a:lnTo>
                    <a:lnTo>
                      <a:pt x="587" y="154"/>
                    </a:lnTo>
                    <a:lnTo>
                      <a:pt x="433" y="231"/>
                    </a:lnTo>
                    <a:lnTo>
                      <a:pt x="308" y="317"/>
                    </a:lnTo>
                    <a:lnTo>
                      <a:pt x="212" y="404"/>
                    </a:lnTo>
                    <a:lnTo>
                      <a:pt x="135" y="490"/>
                    </a:lnTo>
                    <a:lnTo>
                      <a:pt x="77" y="577"/>
                    </a:lnTo>
                    <a:lnTo>
                      <a:pt x="39" y="663"/>
                    </a:lnTo>
                    <a:lnTo>
                      <a:pt x="10" y="750"/>
                    </a:lnTo>
                    <a:lnTo>
                      <a:pt x="1" y="827"/>
                    </a:lnTo>
                    <a:lnTo>
                      <a:pt x="1" y="894"/>
                    </a:lnTo>
                    <a:lnTo>
                      <a:pt x="1" y="990"/>
                    </a:lnTo>
                    <a:lnTo>
                      <a:pt x="10" y="1028"/>
                    </a:lnTo>
                    <a:lnTo>
                      <a:pt x="116" y="923"/>
                    </a:lnTo>
                    <a:lnTo>
                      <a:pt x="231" y="827"/>
                    </a:lnTo>
                    <a:lnTo>
                      <a:pt x="346" y="759"/>
                    </a:lnTo>
                    <a:lnTo>
                      <a:pt x="462" y="702"/>
                    </a:lnTo>
                    <a:lnTo>
                      <a:pt x="577" y="663"/>
                    </a:lnTo>
                    <a:lnTo>
                      <a:pt x="692" y="634"/>
                    </a:lnTo>
                    <a:lnTo>
                      <a:pt x="808" y="615"/>
                    </a:lnTo>
                    <a:lnTo>
                      <a:pt x="923" y="606"/>
                    </a:lnTo>
                    <a:lnTo>
                      <a:pt x="1125" y="586"/>
                    </a:lnTo>
                    <a:lnTo>
                      <a:pt x="1211" y="577"/>
                    </a:lnTo>
                    <a:lnTo>
                      <a:pt x="1297" y="558"/>
                    </a:lnTo>
                    <a:lnTo>
                      <a:pt x="1365" y="538"/>
                    </a:lnTo>
                    <a:lnTo>
                      <a:pt x="1422" y="510"/>
                    </a:lnTo>
                    <a:lnTo>
                      <a:pt x="1470" y="461"/>
                    </a:lnTo>
                    <a:lnTo>
                      <a:pt x="1509" y="404"/>
                    </a:lnTo>
                    <a:lnTo>
                      <a:pt x="1528" y="337"/>
                    </a:lnTo>
                    <a:lnTo>
                      <a:pt x="1538" y="279"/>
                    </a:lnTo>
                    <a:lnTo>
                      <a:pt x="1538" y="231"/>
                    </a:lnTo>
                    <a:lnTo>
                      <a:pt x="1528" y="183"/>
                    </a:lnTo>
                    <a:lnTo>
                      <a:pt x="1509" y="154"/>
                    </a:lnTo>
                    <a:lnTo>
                      <a:pt x="1490" y="116"/>
                    </a:lnTo>
                    <a:lnTo>
                      <a:pt x="1461" y="87"/>
                    </a:lnTo>
                    <a:lnTo>
                      <a:pt x="1432" y="68"/>
                    </a:lnTo>
                    <a:lnTo>
                      <a:pt x="1365" y="29"/>
                    </a:lnTo>
                    <a:lnTo>
                      <a:pt x="1307" y="10"/>
                    </a:lnTo>
                    <a:lnTo>
                      <a:pt x="1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4835;p30">
                <a:extLst>
                  <a:ext uri="{FF2B5EF4-FFF2-40B4-BE49-F238E27FC236}">
                    <a16:creationId xmlns:a16="http://schemas.microsoft.com/office/drawing/2014/main" id="{5F97E958-2DE4-43A9-B72A-866B85D53ABA}"/>
                  </a:ext>
                </a:extLst>
              </p:cNvPr>
              <p:cNvSpPr/>
              <p:nvPr/>
            </p:nvSpPr>
            <p:spPr>
              <a:xfrm>
                <a:off x="3099475" y="431200"/>
                <a:ext cx="3845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029" extrusionOk="0">
                    <a:moveTo>
                      <a:pt x="279" y="0"/>
                    </a:moveTo>
                    <a:lnTo>
                      <a:pt x="222" y="10"/>
                    </a:lnTo>
                    <a:lnTo>
                      <a:pt x="164" y="29"/>
                    </a:lnTo>
                    <a:lnTo>
                      <a:pt x="97" y="68"/>
                    </a:lnTo>
                    <a:lnTo>
                      <a:pt x="68" y="87"/>
                    </a:lnTo>
                    <a:lnTo>
                      <a:pt x="49" y="116"/>
                    </a:lnTo>
                    <a:lnTo>
                      <a:pt x="20" y="154"/>
                    </a:lnTo>
                    <a:lnTo>
                      <a:pt x="10" y="183"/>
                    </a:lnTo>
                    <a:lnTo>
                      <a:pt x="1" y="231"/>
                    </a:lnTo>
                    <a:lnTo>
                      <a:pt x="1" y="279"/>
                    </a:lnTo>
                    <a:lnTo>
                      <a:pt x="1" y="337"/>
                    </a:lnTo>
                    <a:lnTo>
                      <a:pt x="29" y="404"/>
                    </a:lnTo>
                    <a:lnTo>
                      <a:pt x="58" y="461"/>
                    </a:lnTo>
                    <a:lnTo>
                      <a:pt x="106" y="510"/>
                    </a:lnTo>
                    <a:lnTo>
                      <a:pt x="164" y="538"/>
                    </a:lnTo>
                    <a:lnTo>
                      <a:pt x="241" y="558"/>
                    </a:lnTo>
                    <a:lnTo>
                      <a:pt x="318" y="577"/>
                    </a:lnTo>
                    <a:lnTo>
                      <a:pt x="414" y="586"/>
                    </a:lnTo>
                    <a:lnTo>
                      <a:pt x="615" y="606"/>
                    </a:lnTo>
                    <a:lnTo>
                      <a:pt x="721" y="615"/>
                    </a:lnTo>
                    <a:lnTo>
                      <a:pt x="836" y="634"/>
                    </a:lnTo>
                    <a:lnTo>
                      <a:pt x="952" y="663"/>
                    </a:lnTo>
                    <a:lnTo>
                      <a:pt x="1067" y="702"/>
                    </a:lnTo>
                    <a:lnTo>
                      <a:pt x="1182" y="759"/>
                    </a:lnTo>
                    <a:lnTo>
                      <a:pt x="1297" y="827"/>
                    </a:lnTo>
                    <a:lnTo>
                      <a:pt x="1413" y="923"/>
                    </a:lnTo>
                    <a:lnTo>
                      <a:pt x="1518" y="1028"/>
                    </a:lnTo>
                    <a:lnTo>
                      <a:pt x="1528" y="990"/>
                    </a:lnTo>
                    <a:lnTo>
                      <a:pt x="1538" y="894"/>
                    </a:lnTo>
                    <a:lnTo>
                      <a:pt x="1528" y="827"/>
                    </a:lnTo>
                    <a:lnTo>
                      <a:pt x="1518" y="750"/>
                    </a:lnTo>
                    <a:lnTo>
                      <a:pt x="1499" y="663"/>
                    </a:lnTo>
                    <a:lnTo>
                      <a:pt x="1461" y="577"/>
                    </a:lnTo>
                    <a:lnTo>
                      <a:pt x="1403" y="490"/>
                    </a:lnTo>
                    <a:lnTo>
                      <a:pt x="1326" y="404"/>
                    </a:lnTo>
                    <a:lnTo>
                      <a:pt x="1221" y="317"/>
                    </a:lnTo>
                    <a:lnTo>
                      <a:pt x="1096" y="231"/>
                    </a:lnTo>
                    <a:lnTo>
                      <a:pt x="942" y="154"/>
                    </a:lnTo>
                    <a:lnTo>
                      <a:pt x="759" y="96"/>
                    </a:lnTo>
                    <a:lnTo>
                      <a:pt x="539" y="39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4836;p30">
                <a:extLst>
                  <a:ext uri="{FF2B5EF4-FFF2-40B4-BE49-F238E27FC236}">
                    <a16:creationId xmlns:a16="http://schemas.microsoft.com/office/drawing/2014/main" id="{8D698758-15B6-4AF4-A324-C67961D3929E}"/>
                  </a:ext>
                </a:extLst>
              </p:cNvPr>
              <p:cNvSpPr/>
              <p:nvPr/>
            </p:nvSpPr>
            <p:spPr>
              <a:xfrm>
                <a:off x="3110525" y="465050"/>
                <a:ext cx="127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914" extrusionOk="0">
                    <a:moveTo>
                      <a:pt x="260" y="1"/>
                    </a:moveTo>
                    <a:lnTo>
                      <a:pt x="202" y="10"/>
                    </a:lnTo>
                    <a:lnTo>
                      <a:pt x="154" y="30"/>
                    </a:lnTo>
                    <a:lnTo>
                      <a:pt x="116" y="78"/>
                    </a:lnTo>
                    <a:lnTo>
                      <a:pt x="77" y="135"/>
                    </a:lnTo>
                    <a:lnTo>
                      <a:pt x="48" y="203"/>
                    </a:lnTo>
                    <a:lnTo>
                      <a:pt x="20" y="279"/>
                    </a:lnTo>
                    <a:lnTo>
                      <a:pt x="10" y="366"/>
                    </a:lnTo>
                    <a:lnTo>
                      <a:pt x="0" y="452"/>
                    </a:lnTo>
                    <a:lnTo>
                      <a:pt x="10" y="548"/>
                    </a:lnTo>
                    <a:lnTo>
                      <a:pt x="20" y="635"/>
                    </a:lnTo>
                    <a:lnTo>
                      <a:pt x="48" y="712"/>
                    </a:lnTo>
                    <a:lnTo>
                      <a:pt x="77" y="779"/>
                    </a:lnTo>
                    <a:lnTo>
                      <a:pt x="116" y="837"/>
                    </a:lnTo>
                    <a:lnTo>
                      <a:pt x="154" y="875"/>
                    </a:lnTo>
                    <a:lnTo>
                      <a:pt x="202" y="904"/>
                    </a:lnTo>
                    <a:lnTo>
                      <a:pt x="260" y="913"/>
                    </a:lnTo>
                    <a:lnTo>
                      <a:pt x="308" y="904"/>
                    </a:lnTo>
                    <a:lnTo>
                      <a:pt x="356" y="875"/>
                    </a:lnTo>
                    <a:lnTo>
                      <a:pt x="404" y="837"/>
                    </a:lnTo>
                    <a:lnTo>
                      <a:pt x="442" y="779"/>
                    </a:lnTo>
                    <a:lnTo>
                      <a:pt x="471" y="712"/>
                    </a:lnTo>
                    <a:lnTo>
                      <a:pt x="490" y="635"/>
                    </a:lnTo>
                    <a:lnTo>
                      <a:pt x="510" y="548"/>
                    </a:lnTo>
                    <a:lnTo>
                      <a:pt x="510" y="452"/>
                    </a:lnTo>
                    <a:lnTo>
                      <a:pt x="510" y="366"/>
                    </a:lnTo>
                    <a:lnTo>
                      <a:pt x="490" y="279"/>
                    </a:lnTo>
                    <a:lnTo>
                      <a:pt x="471" y="203"/>
                    </a:lnTo>
                    <a:lnTo>
                      <a:pt x="442" y="135"/>
                    </a:lnTo>
                    <a:lnTo>
                      <a:pt x="404" y="78"/>
                    </a:lnTo>
                    <a:lnTo>
                      <a:pt x="356" y="30"/>
                    </a:lnTo>
                    <a:lnTo>
                      <a:pt x="308" y="10"/>
                    </a:lnTo>
                    <a:lnTo>
                      <a:pt x="2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4837;p30">
                <a:extLst>
                  <a:ext uri="{FF2B5EF4-FFF2-40B4-BE49-F238E27FC236}">
                    <a16:creationId xmlns:a16="http://schemas.microsoft.com/office/drawing/2014/main" id="{A1A9DAE8-6090-44DD-A2D9-BD1D47B7D12B}"/>
                  </a:ext>
                </a:extLst>
              </p:cNvPr>
              <p:cNvSpPr/>
              <p:nvPr/>
            </p:nvSpPr>
            <p:spPr>
              <a:xfrm>
                <a:off x="3048075" y="465050"/>
                <a:ext cx="1275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914" extrusionOk="0">
                    <a:moveTo>
                      <a:pt x="251" y="1"/>
                    </a:moveTo>
                    <a:lnTo>
                      <a:pt x="203" y="10"/>
                    </a:lnTo>
                    <a:lnTo>
                      <a:pt x="155" y="30"/>
                    </a:lnTo>
                    <a:lnTo>
                      <a:pt x="116" y="78"/>
                    </a:lnTo>
                    <a:lnTo>
                      <a:pt x="78" y="135"/>
                    </a:lnTo>
                    <a:lnTo>
                      <a:pt x="39" y="203"/>
                    </a:lnTo>
                    <a:lnTo>
                      <a:pt x="20" y="279"/>
                    </a:lnTo>
                    <a:lnTo>
                      <a:pt x="1" y="366"/>
                    </a:lnTo>
                    <a:lnTo>
                      <a:pt x="1" y="452"/>
                    </a:lnTo>
                    <a:lnTo>
                      <a:pt x="1" y="548"/>
                    </a:lnTo>
                    <a:lnTo>
                      <a:pt x="20" y="635"/>
                    </a:lnTo>
                    <a:lnTo>
                      <a:pt x="39" y="712"/>
                    </a:lnTo>
                    <a:lnTo>
                      <a:pt x="78" y="779"/>
                    </a:lnTo>
                    <a:lnTo>
                      <a:pt x="116" y="837"/>
                    </a:lnTo>
                    <a:lnTo>
                      <a:pt x="155" y="875"/>
                    </a:lnTo>
                    <a:lnTo>
                      <a:pt x="203" y="904"/>
                    </a:lnTo>
                    <a:lnTo>
                      <a:pt x="251" y="913"/>
                    </a:lnTo>
                    <a:lnTo>
                      <a:pt x="308" y="904"/>
                    </a:lnTo>
                    <a:lnTo>
                      <a:pt x="356" y="875"/>
                    </a:lnTo>
                    <a:lnTo>
                      <a:pt x="395" y="837"/>
                    </a:lnTo>
                    <a:lnTo>
                      <a:pt x="433" y="779"/>
                    </a:lnTo>
                    <a:lnTo>
                      <a:pt x="472" y="712"/>
                    </a:lnTo>
                    <a:lnTo>
                      <a:pt x="491" y="635"/>
                    </a:lnTo>
                    <a:lnTo>
                      <a:pt x="510" y="548"/>
                    </a:lnTo>
                    <a:lnTo>
                      <a:pt x="510" y="452"/>
                    </a:lnTo>
                    <a:lnTo>
                      <a:pt x="510" y="366"/>
                    </a:lnTo>
                    <a:lnTo>
                      <a:pt x="491" y="279"/>
                    </a:lnTo>
                    <a:lnTo>
                      <a:pt x="472" y="203"/>
                    </a:lnTo>
                    <a:lnTo>
                      <a:pt x="433" y="135"/>
                    </a:lnTo>
                    <a:lnTo>
                      <a:pt x="395" y="78"/>
                    </a:lnTo>
                    <a:lnTo>
                      <a:pt x="356" y="30"/>
                    </a:lnTo>
                    <a:lnTo>
                      <a:pt x="308" y="1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4838;p30">
                <a:extLst>
                  <a:ext uri="{FF2B5EF4-FFF2-40B4-BE49-F238E27FC236}">
                    <a16:creationId xmlns:a16="http://schemas.microsoft.com/office/drawing/2014/main" id="{0AD9B9B5-7169-4333-BD2D-190DEB0C0C60}"/>
                  </a:ext>
                </a:extLst>
              </p:cNvPr>
              <p:cNvSpPr/>
              <p:nvPr/>
            </p:nvSpPr>
            <p:spPr>
              <a:xfrm>
                <a:off x="3050975" y="520525"/>
                <a:ext cx="54050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645" extrusionOk="0">
                    <a:moveTo>
                      <a:pt x="2027" y="1"/>
                    </a:moveTo>
                    <a:lnTo>
                      <a:pt x="1998" y="20"/>
                    </a:lnTo>
                    <a:lnTo>
                      <a:pt x="1931" y="68"/>
                    </a:lnTo>
                    <a:lnTo>
                      <a:pt x="1796" y="155"/>
                    </a:lnTo>
                    <a:lnTo>
                      <a:pt x="1710" y="212"/>
                    </a:lnTo>
                    <a:lnTo>
                      <a:pt x="1604" y="270"/>
                    </a:lnTo>
                    <a:lnTo>
                      <a:pt x="1479" y="318"/>
                    </a:lnTo>
                    <a:lnTo>
                      <a:pt x="1355" y="366"/>
                    </a:lnTo>
                    <a:lnTo>
                      <a:pt x="1220" y="404"/>
                    </a:lnTo>
                    <a:lnTo>
                      <a:pt x="1076" y="433"/>
                    </a:lnTo>
                    <a:lnTo>
                      <a:pt x="932" y="443"/>
                    </a:lnTo>
                    <a:lnTo>
                      <a:pt x="778" y="433"/>
                    </a:lnTo>
                    <a:lnTo>
                      <a:pt x="701" y="414"/>
                    </a:lnTo>
                    <a:lnTo>
                      <a:pt x="625" y="395"/>
                    </a:lnTo>
                    <a:lnTo>
                      <a:pt x="548" y="376"/>
                    </a:lnTo>
                    <a:lnTo>
                      <a:pt x="471" y="337"/>
                    </a:lnTo>
                    <a:lnTo>
                      <a:pt x="394" y="299"/>
                    </a:lnTo>
                    <a:lnTo>
                      <a:pt x="327" y="251"/>
                    </a:lnTo>
                    <a:lnTo>
                      <a:pt x="250" y="193"/>
                    </a:lnTo>
                    <a:lnTo>
                      <a:pt x="183" y="126"/>
                    </a:lnTo>
                    <a:lnTo>
                      <a:pt x="144" y="107"/>
                    </a:lnTo>
                    <a:lnTo>
                      <a:pt x="106" y="97"/>
                    </a:lnTo>
                    <a:lnTo>
                      <a:pt x="67" y="107"/>
                    </a:lnTo>
                    <a:lnTo>
                      <a:pt x="29" y="135"/>
                    </a:lnTo>
                    <a:lnTo>
                      <a:pt x="10" y="164"/>
                    </a:lnTo>
                    <a:lnTo>
                      <a:pt x="0" y="203"/>
                    </a:lnTo>
                    <a:lnTo>
                      <a:pt x="10" y="241"/>
                    </a:lnTo>
                    <a:lnTo>
                      <a:pt x="29" y="279"/>
                    </a:lnTo>
                    <a:lnTo>
                      <a:pt x="144" y="376"/>
                    </a:lnTo>
                    <a:lnTo>
                      <a:pt x="250" y="452"/>
                    </a:lnTo>
                    <a:lnTo>
                      <a:pt x="356" y="510"/>
                    </a:lnTo>
                    <a:lnTo>
                      <a:pt x="471" y="568"/>
                    </a:lnTo>
                    <a:lnTo>
                      <a:pt x="576" y="606"/>
                    </a:lnTo>
                    <a:lnTo>
                      <a:pt x="692" y="625"/>
                    </a:lnTo>
                    <a:lnTo>
                      <a:pt x="797" y="645"/>
                    </a:lnTo>
                    <a:lnTo>
                      <a:pt x="1028" y="645"/>
                    </a:lnTo>
                    <a:lnTo>
                      <a:pt x="1143" y="625"/>
                    </a:lnTo>
                    <a:lnTo>
                      <a:pt x="1259" y="606"/>
                    </a:lnTo>
                    <a:lnTo>
                      <a:pt x="1374" y="577"/>
                    </a:lnTo>
                    <a:lnTo>
                      <a:pt x="1479" y="539"/>
                    </a:lnTo>
                    <a:lnTo>
                      <a:pt x="1576" y="500"/>
                    </a:lnTo>
                    <a:lnTo>
                      <a:pt x="1758" y="414"/>
                    </a:lnTo>
                    <a:lnTo>
                      <a:pt x="1912" y="328"/>
                    </a:lnTo>
                    <a:lnTo>
                      <a:pt x="2027" y="260"/>
                    </a:lnTo>
                    <a:lnTo>
                      <a:pt x="2123" y="183"/>
                    </a:lnTo>
                    <a:lnTo>
                      <a:pt x="2152" y="155"/>
                    </a:lnTo>
                    <a:lnTo>
                      <a:pt x="2162" y="116"/>
                    </a:lnTo>
                    <a:lnTo>
                      <a:pt x="2162" y="68"/>
                    </a:lnTo>
                    <a:lnTo>
                      <a:pt x="2142" y="39"/>
                    </a:lnTo>
                    <a:lnTo>
                      <a:pt x="2104" y="11"/>
                    </a:lnTo>
                    <a:lnTo>
                      <a:pt x="20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4839;p30">
                <a:extLst>
                  <a:ext uri="{FF2B5EF4-FFF2-40B4-BE49-F238E27FC236}">
                    <a16:creationId xmlns:a16="http://schemas.microsoft.com/office/drawing/2014/main" id="{58994A57-4323-4B86-80E0-B3C42DE4D14B}"/>
                  </a:ext>
                </a:extLst>
              </p:cNvPr>
              <p:cNvSpPr/>
              <p:nvPr/>
            </p:nvSpPr>
            <p:spPr>
              <a:xfrm>
                <a:off x="3064175" y="467225"/>
                <a:ext cx="206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827" h="1326" extrusionOk="0">
                    <a:moveTo>
                      <a:pt x="490" y="0"/>
                    </a:moveTo>
                    <a:lnTo>
                      <a:pt x="452" y="10"/>
                    </a:lnTo>
                    <a:lnTo>
                      <a:pt x="414" y="39"/>
                    </a:lnTo>
                    <a:lnTo>
                      <a:pt x="394" y="68"/>
                    </a:lnTo>
                    <a:lnTo>
                      <a:pt x="10" y="1172"/>
                    </a:lnTo>
                    <a:lnTo>
                      <a:pt x="0" y="1220"/>
                    </a:lnTo>
                    <a:lnTo>
                      <a:pt x="20" y="1259"/>
                    </a:lnTo>
                    <a:lnTo>
                      <a:pt x="48" y="1288"/>
                    </a:lnTo>
                    <a:lnTo>
                      <a:pt x="77" y="1307"/>
                    </a:lnTo>
                    <a:lnTo>
                      <a:pt x="145" y="1316"/>
                    </a:lnTo>
                    <a:lnTo>
                      <a:pt x="212" y="1326"/>
                    </a:lnTo>
                    <a:lnTo>
                      <a:pt x="394" y="1326"/>
                    </a:lnTo>
                    <a:lnTo>
                      <a:pt x="519" y="1307"/>
                    </a:lnTo>
                    <a:lnTo>
                      <a:pt x="644" y="1268"/>
                    </a:lnTo>
                    <a:lnTo>
                      <a:pt x="769" y="1211"/>
                    </a:lnTo>
                    <a:lnTo>
                      <a:pt x="807" y="1182"/>
                    </a:lnTo>
                    <a:lnTo>
                      <a:pt x="827" y="1153"/>
                    </a:lnTo>
                    <a:lnTo>
                      <a:pt x="827" y="1115"/>
                    </a:lnTo>
                    <a:lnTo>
                      <a:pt x="817" y="1076"/>
                    </a:lnTo>
                    <a:lnTo>
                      <a:pt x="788" y="1038"/>
                    </a:lnTo>
                    <a:lnTo>
                      <a:pt x="750" y="1019"/>
                    </a:lnTo>
                    <a:lnTo>
                      <a:pt x="711" y="1019"/>
                    </a:lnTo>
                    <a:lnTo>
                      <a:pt x="673" y="1028"/>
                    </a:lnTo>
                    <a:lnTo>
                      <a:pt x="615" y="1057"/>
                    </a:lnTo>
                    <a:lnTo>
                      <a:pt x="558" y="1086"/>
                    </a:lnTo>
                    <a:lnTo>
                      <a:pt x="442" y="1105"/>
                    </a:lnTo>
                    <a:lnTo>
                      <a:pt x="337" y="1124"/>
                    </a:lnTo>
                    <a:lnTo>
                      <a:pt x="250" y="1124"/>
                    </a:lnTo>
                    <a:lnTo>
                      <a:pt x="586" y="144"/>
                    </a:lnTo>
                    <a:lnTo>
                      <a:pt x="596" y="96"/>
                    </a:lnTo>
                    <a:lnTo>
                      <a:pt x="586" y="58"/>
                    </a:lnTo>
                    <a:lnTo>
                      <a:pt x="558" y="29"/>
                    </a:lnTo>
                    <a:lnTo>
                      <a:pt x="529" y="10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4840;p30">
                <a:extLst>
                  <a:ext uri="{FF2B5EF4-FFF2-40B4-BE49-F238E27FC236}">
                    <a16:creationId xmlns:a16="http://schemas.microsoft.com/office/drawing/2014/main" id="{A5D47CED-4AEB-4A03-BDD3-F71A780F6C97}"/>
                  </a:ext>
                </a:extLst>
              </p:cNvPr>
              <p:cNvSpPr/>
              <p:nvPr/>
            </p:nvSpPr>
            <p:spPr>
              <a:xfrm>
                <a:off x="3178975" y="543100"/>
                <a:ext cx="23325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933" h="1029" extrusionOk="0">
                    <a:moveTo>
                      <a:pt x="0" y="1"/>
                    </a:moveTo>
                    <a:lnTo>
                      <a:pt x="67" y="145"/>
                    </a:lnTo>
                    <a:lnTo>
                      <a:pt x="144" y="279"/>
                    </a:lnTo>
                    <a:lnTo>
                      <a:pt x="240" y="443"/>
                    </a:lnTo>
                    <a:lnTo>
                      <a:pt x="356" y="616"/>
                    </a:lnTo>
                    <a:lnTo>
                      <a:pt x="423" y="693"/>
                    </a:lnTo>
                    <a:lnTo>
                      <a:pt x="500" y="779"/>
                    </a:lnTo>
                    <a:lnTo>
                      <a:pt x="577" y="856"/>
                    </a:lnTo>
                    <a:lnTo>
                      <a:pt x="653" y="923"/>
                    </a:lnTo>
                    <a:lnTo>
                      <a:pt x="740" y="981"/>
                    </a:lnTo>
                    <a:lnTo>
                      <a:pt x="826" y="1029"/>
                    </a:lnTo>
                    <a:lnTo>
                      <a:pt x="932" y="500"/>
                    </a:lnTo>
                    <a:lnTo>
                      <a:pt x="846" y="481"/>
                    </a:lnTo>
                    <a:lnTo>
                      <a:pt x="749" y="452"/>
                    </a:lnTo>
                    <a:lnTo>
                      <a:pt x="625" y="404"/>
                    </a:lnTo>
                    <a:lnTo>
                      <a:pt x="481" y="347"/>
                    </a:lnTo>
                    <a:lnTo>
                      <a:pt x="327" y="251"/>
                    </a:lnTo>
                    <a:lnTo>
                      <a:pt x="164" y="145"/>
                    </a:lnTo>
                    <a:lnTo>
                      <a:pt x="87" y="7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4841;p30">
                <a:extLst>
                  <a:ext uri="{FF2B5EF4-FFF2-40B4-BE49-F238E27FC236}">
                    <a16:creationId xmlns:a16="http://schemas.microsoft.com/office/drawing/2014/main" id="{1AA3C6B1-495D-4B79-9368-0DC0EFD62428}"/>
                  </a:ext>
                </a:extLst>
              </p:cNvPr>
              <p:cNvSpPr/>
              <p:nvPr/>
            </p:nvSpPr>
            <p:spPr>
              <a:xfrm>
                <a:off x="3190725" y="481875"/>
                <a:ext cx="47825" cy="737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2950" extrusionOk="0">
                    <a:moveTo>
                      <a:pt x="1010" y="0"/>
                    </a:moveTo>
                    <a:lnTo>
                      <a:pt x="942" y="10"/>
                    </a:lnTo>
                    <a:lnTo>
                      <a:pt x="865" y="29"/>
                    </a:lnTo>
                    <a:lnTo>
                      <a:pt x="731" y="87"/>
                    </a:lnTo>
                    <a:lnTo>
                      <a:pt x="597" y="154"/>
                    </a:lnTo>
                    <a:lnTo>
                      <a:pt x="472" y="231"/>
                    </a:lnTo>
                    <a:lnTo>
                      <a:pt x="356" y="327"/>
                    </a:lnTo>
                    <a:lnTo>
                      <a:pt x="251" y="413"/>
                    </a:lnTo>
                    <a:lnTo>
                      <a:pt x="164" y="500"/>
                    </a:lnTo>
                    <a:lnTo>
                      <a:pt x="39" y="644"/>
                    </a:lnTo>
                    <a:lnTo>
                      <a:pt x="1" y="702"/>
                    </a:lnTo>
                    <a:lnTo>
                      <a:pt x="1" y="2796"/>
                    </a:lnTo>
                    <a:lnTo>
                      <a:pt x="107" y="2853"/>
                    </a:lnTo>
                    <a:lnTo>
                      <a:pt x="222" y="2901"/>
                    </a:lnTo>
                    <a:lnTo>
                      <a:pt x="337" y="2930"/>
                    </a:lnTo>
                    <a:lnTo>
                      <a:pt x="443" y="2949"/>
                    </a:lnTo>
                    <a:lnTo>
                      <a:pt x="548" y="2949"/>
                    </a:lnTo>
                    <a:lnTo>
                      <a:pt x="654" y="2940"/>
                    </a:lnTo>
                    <a:lnTo>
                      <a:pt x="760" y="2911"/>
                    </a:lnTo>
                    <a:lnTo>
                      <a:pt x="865" y="2873"/>
                    </a:lnTo>
                    <a:lnTo>
                      <a:pt x="962" y="2825"/>
                    </a:lnTo>
                    <a:lnTo>
                      <a:pt x="1058" y="2767"/>
                    </a:lnTo>
                    <a:lnTo>
                      <a:pt x="1154" y="2690"/>
                    </a:lnTo>
                    <a:lnTo>
                      <a:pt x="1240" y="2613"/>
                    </a:lnTo>
                    <a:lnTo>
                      <a:pt x="1327" y="2527"/>
                    </a:lnTo>
                    <a:lnTo>
                      <a:pt x="1403" y="2431"/>
                    </a:lnTo>
                    <a:lnTo>
                      <a:pt x="1480" y="2325"/>
                    </a:lnTo>
                    <a:lnTo>
                      <a:pt x="1557" y="2219"/>
                    </a:lnTo>
                    <a:lnTo>
                      <a:pt x="1615" y="2114"/>
                    </a:lnTo>
                    <a:lnTo>
                      <a:pt x="1682" y="1998"/>
                    </a:lnTo>
                    <a:lnTo>
                      <a:pt x="1730" y="1874"/>
                    </a:lnTo>
                    <a:lnTo>
                      <a:pt x="1778" y="1758"/>
                    </a:lnTo>
                    <a:lnTo>
                      <a:pt x="1816" y="1633"/>
                    </a:lnTo>
                    <a:lnTo>
                      <a:pt x="1855" y="1508"/>
                    </a:lnTo>
                    <a:lnTo>
                      <a:pt x="1884" y="1384"/>
                    </a:lnTo>
                    <a:lnTo>
                      <a:pt x="1903" y="1259"/>
                    </a:lnTo>
                    <a:lnTo>
                      <a:pt x="1913" y="1143"/>
                    </a:lnTo>
                    <a:lnTo>
                      <a:pt x="1913" y="1019"/>
                    </a:lnTo>
                    <a:lnTo>
                      <a:pt x="1913" y="903"/>
                    </a:lnTo>
                    <a:lnTo>
                      <a:pt x="1893" y="798"/>
                    </a:lnTo>
                    <a:lnTo>
                      <a:pt x="1874" y="692"/>
                    </a:lnTo>
                    <a:lnTo>
                      <a:pt x="1845" y="586"/>
                    </a:lnTo>
                    <a:lnTo>
                      <a:pt x="1797" y="490"/>
                    </a:lnTo>
                    <a:lnTo>
                      <a:pt x="1749" y="404"/>
                    </a:lnTo>
                    <a:lnTo>
                      <a:pt x="1672" y="317"/>
                    </a:lnTo>
                    <a:lnTo>
                      <a:pt x="1605" y="231"/>
                    </a:lnTo>
                    <a:lnTo>
                      <a:pt x="1528" y="164"/>
                    </a:lnTo>
                    <a:lnTo>
                      <a:pt x="1461" y="116"/>
                    </a:lnTo>
                    <a:lnTo>
                      <a:pt x="1384" y="68"/>
                    </a:lnTo>
                    <a:lnTo>
                      <a:pt x="1307" y="39"/>
                    </a:lnTo>
                    <a:lnTo>
                      <a:pt x="1240" y="20"/>
                    </a:lnTo>
                    <a:lnTo>
                      <a:pt x="1163" y="0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4842;p30">
                <a:extLst>
                  <a:ext uri="{FF2B5EF4-FFF2-40B4-BE49-F238E27FC236}">
                    <a16:creationId xmlns:a16="http://schemas.microsoft.com/office/drawing/2014/main" id="{CA32AC44-7284-4AD4-8574-648F1481CB31}"/>
                  </a:ext>
                </a:extLst>
              </p:cNvPr>
              <p:cNvSpPr/>
              <p:nvPr/>
            </p:nvSpPr>
            <p:spPr>
              <a:xfrm>
                <a:off x="3164550" y="411500"/>
                <a:ext cx="50475" cy="151800"/>
              </a:xfrm>
              <a:custGeom>
                <a:avLst/>
                <a:gdLst/>
                <a:ahLst/>
                <a:cxnLst/>
                <a:rect l="l" t="t" r="r" b="b"/>
                <a:pathLst>
                  <a:path w="2019" h="6072" extrusionOk="0">
                    <a:moveTo>
                      <a:pt x="692" y="1"/>
                    </a:moveTo>
                    <a:lnTo>
                      <a:pt x="568" y="20"/>
                    </a:lnTo>
                    <a:lnTo>
                      <a:pt x="510" y="30"/>
                    </a:lnTo>
                    <a:lnTo>
                      <a:pt x="452" y="49"/>
                    </a:lnTo>
                    <a:lnTo>
                      <a:pt x="404" y="78"/>
                    </a:lnTo>
                    <a:lnTo>
                      <a:pt x="347" y="106"/>
                    </a:lnTo>
                    <a:lnTo>
                      <a:pt x="299" y="145"/>
                    </a:lnTo>
                    <a:lnTo>
                      <a:pt x="241" y="193"/>
                    </a:lnTo>
                    <a:lnTo>
                      <a:pt x="203" y="241"/>
                    </a:lnTo>
                    <a:lnTo>
                      <a:pt x="155" y="298"/>
                    </a:lnTo>
                    <a:lnTo>
                      <a:pt x="193" y="366"/>
                    </a:lnTo>
                    <a:lnTo>
                      <a:pt x="299" y="558"/>
                    </a:lnTo>
                    <a:lnTo>
                      <a:pt x="366" y="702"/>
                    </a:lnTo>
                    <a:lnTo>
                      <a:pt x="443" y="865"/>
                    </a:lnTo>
                    <a:lnTo>
                      <a:pt x="510" y="1048"/>
                    </a:lnTo>
                    <a:lnTo>
                      <a:pt x="577" y="1249"/>
                    </a:lnTo>
                    <a:lnTo>
                      <a:pt x="635" y="1470"/>
                    </a:lnTo>
                    <a:lnTo>
                      <a:pt x="683" y="1701"/>
                    </a:lnTo>
                    <a:lnTo>
                      <a:pt x="712" y="1951"/>
                    </a:lnTo>
                    <a:lnTo>
                      <a:pt x="721" y="2210"/>
                    </a:lnTo>
                    <a:lnTo>
                      <a:pt x="721" y="2335"/>
                    </a:lnTo>
                    <a:lnTo>
                      <a:pt x="702" y="2469"/>
                    </a:lnTo>
                    <a:lnTo>
                      <a:pt x="692" y="2604"/>
                    </a:lnTo>
                    <a:lnTo>
                      <a:pt x="664" y="2738"/>
                    </a:lnTo>
                    <a:lnTo>
                      <a:pt x="635" y="2873"/>
                    </a:lnTo>
                    <a:lnTo>
                      <a:pt x="587" y="3007"/>
                    </a:lnTo>
                    <a:lnTo>
                      <a:pt x="539" y="3142"/>
                    </a:lnTo>
                    <a:lnTo>
                      <a:pt x="481" y="3276"/>
                    </a:lnTo>
                    <a:lnTo>
                      <a:pt x="356" y="3545"/>
                    </a:lnTo>
                    <a:lnTo>
                      <a:pt x="260" y="3805"/>
                    </a:lnTo>
                    <a:lnTo>
                      <a:pt x="183" y="4064"/>
                    </a:lnTo>
                    <a:lnTo>
                      <a:pt x="116" y="4314"/>
                    </a:lnTo>
                    <a:lnTo>
                      <a:pt x="78" y="4564"/>
                    </a:lnTo>
                    <a:lnTo>
                      <a:pt x="39" y="4794"/>
                    </a:lnTo>
                    <a:lnTo>
                      <a:pt x="20" y="5006"/>
                    </a:lnTo>
                    <a:lnTo>
                      <a:pt x="10" y="5207"/>
                    </a:lnTo>
                    <a:lnTo>
                      <a:pt x="1" y="5399"/>
                    </a:lnTo>
                    <a:lnTo>
                      <a:pt x="10" y="5563"/>
                    </a:lnTo>
                    <a:lnTo>
                      <a:pt x="30" y="5832"/>
                    </a:lnTo>
                    <a:lnTo>
                      <a:pt x="49" y="6005"/>
                    </a:lnTo>
                    <a:lnTo>
                      <a:pt x="58" y="6072"/>
                    </a:lnTo>
                    <a:lnTo>
                      <a:pt x="116" y="5812"/>
                    </a:lnTo>
                    <a:lnTo>
                      <a:pt x="183" y="5543"/>
                    </a:lnTo>
                    <a:lnTo>
                      <a:pt x="279" y="5207"/>
                    </a:lnTo>
                    <a:lnTo>
                      <a:pt x="347" y="5034"/>
                    </a:lnTo>
                    <a:lnTo>
                      <a:pt x="414" y="4852"/>
                    </a:lnTo>
                    <a:lnTo>
                      <a:pt x="491" y="4669"/>
                    </a:lnTo>
                    <a:lnTo>
                      <a:pt x="577" y="4487"/>
                    </a:lnTo>
                    <a:lnTo>
                      <a:pt x="673" y="4314"/>
                    </a:lnTo>
                    <a:lnTo>
                      <a:pt x="779" y="4151"/>
                    </a:lnTo>
                    <a:lnTo>
                      <a:pt x="894" y="4006"/>
                    </a:lnTo>
                    <a:lnTo>
                      <a:pt x="1009" y="3882"/>
                    </a:lnTo>
                    <a:lnTo>
                      <a:pt x="1144" y="3747"/>
                    </a:lnTo>
                    <a:lnTo>
                      <a:pt x="1269" y="3613"/>
                    </a:lnTo>
                    <a:lnTo>
                      <a:pt x="1394" y="3478"/>
                    </a:lnTo>
                    <a:lnTo>
                      <a:pt x="1509" y="3344"/>
                    </a:lnTo>
                    <a:lnTo>
                      <a:pt x="1615" y="3200"/>
                    </a:lnTo>
                    <a:lnTo>
                      <a:pt x="1711" y="3055"/>
                    </a:lnTo>
                    <a:lnTo>
                      <a:pt x="1788" y="2902"/>
                    </a:lnTo>
                    <a:lnTo>
                      <a:pt x="1864" y="2748"/>
                    </a:lnTo>
                    <a:lnTo>
                      <a:pt x="1922" y="2585"/>
                    </a:lnTo>
                    <a:lnTo>
                      <a:pt x="1970" y="2421"/>
                    </a:lnTo>
                    <a:lnTo>
                      <a:pt x="1999" y="2249"/>
                    </a:lnTo>
                    <a:lnTo>
                      <a:pt x="2018" y="2066"/>
                    </a:lnTo>
                    <a:lnTo>
                      <a:pt x="2018" y="1874"/>
                    </a:lnTo>
                    <a:lnTo>
                      <a:pt x="1999" y="1672"/>
                    </a:lnTo>
                    <a:lnTo>
                      <a:pt x="1961" y="1470"/>
                    </a:lnTo>
                    <a:lnTo>
                      <a:pt x="1903" y="1259"/>
                    </a:lnTo>
                    <a:lnTo>
                      <a:pt x="1836" y="1048"/>
                    </a:lnTo>
                    <a:lnTo>
                      <a:pt x="1749" y="846"/>
                    </a:lnTo>
                    <a:lnTo>
                      <a:pt x="1653" y="673"/>
                    </a:lnTo>
                    <a:lnTo>
                      <a:pt x="1547" y="519"/>
                    </a:lnTo>
                    <a:lnTo>
                      <a:pt x="1442" y="385"/>
                    </a:lnTo>
                    <a:lnTo>
                      <a:pt x="1317" y="270"/>
                    </a:lnTo>
                    <a:lnTo>
                      <a:pt x="1202" y="174"/>
                    </a:lnTo>
                    <a:lnTo>
                      <a:pt x="1067" y="97"/>
                    </a:lnTo>
                    <a:lnTo>
                      <a:pt x="942" y="49"/>
                    </a:lnTo>
                    <a:lnTo>
                      <a:pt x="817" y="10"/>
                    </a:lnTo>
                    <a:lnTo>
                      <a:pt x="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4843;p30">
                <a:extLst>
                  <a:ext uri="{FF2B5EF4-FFF2-40B4-BE49-F238E27FC236}">
                    <a16:creationId xmlns:a16="http://schemas.microsoft.com/office/drawing/2014/main" id="{157CEF5F-B85A-44B8-8B58-21FA2FB91743}"/>
                  </a:ext>
                </a:extLst>
              </p:cNvPr>
              <p:cNvSpPr/>
              <p:nvPr/>
            </p:nvSpPr>
            <p:spPr>
              <a:xfrm>
                <a:off x="3082900" y="353625"/>
                <a:ext cx="1316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450" extrusionOk="0">
                    <a:moveTo>
                      <a:pt x="1932" y="1"/>
                    </a:moveTo>
                    <a:lnTo>
                      <a:pt x="1807" y="10"/>
                    </a:lnTo>
                    <a:lnTo>
                      <a:pt x="1682" y="20"/>
                    </a:lnTo>
                    <a:lnTo>
                      <a:pt x="1547" y="39"/>
                    </a:lnTo>
                    <a:lnTo>
                      <a:pt x="1413" y="58"/>
                    </a:lnTo>
                    <a:lnTo>
                      <a:pt x="1278" y="87"/>
                    </a:lnTo>
                    <a:lnTo>
                      <a:pt x="1144" y="125"/>
                    </a:lnTo>
                    <a:lnTo>
                      <a:pt x="1009" y="164"/>
                    </a:lnTo>
                    <a:lnTo>
                      <a:pt x="875" y="222"/>
                    </a:lnTo>
                    <a:lnTo>
                      <a:pt x="731" y="279"/>
                    </a:lnTo>
                    <a:lnTo>
                      <a:pt x="587" y="346"/>
                    </a:lnTo>
                    <a:lnTo>
                      <a:pt x="443" y="423"/>
                    </a:lnTo>
                    <a:lnTo>
                      <a:pt x="299" y="500"/>
                    </a:lnTo>
                    <a:lnTo>
                      <a:pt x="154" y="596"/>
                    </a:lnTo>
                    <a:lnTo>
                      <a:pt x="1" y="692"/>
                    </a:lnTo>
                    <a:lnTo>
                      <a:pt x="20" y="788"/>
                    </a:lnTo>
                    <a:lnTo>
                      <a:pt x="49" y="904"/>
                    </a:lnTo>
                    <a:lnTo>
                      <a:pt x="87" y="1057"/>
                    </a:lnTo>
                    <a:lnTo>
                      <a:pt x="145" y="1240"/>
                    </a:lnTo>
                    <a:lnTo>
                      <a:pt x="222" y="1442"/>
                    </a:lnTo>
                    <a:lnTo>
                      <a:pt x="327" y="1662"/>
                    </a:lnTo>
                    <a:lnTo>
                      <a:pt x="452" y="1893"/>
                    </a:lnTo>
                    <a:lnTo>
                      <a:pt x="529" y="2008"/>
                    </a:lnTo>
                    <a:lnTo>
                      <a:pt x="606" y="2124"/>
                    </a:lnTo>
                    <a:lnTo>
                      <a:pt x="692" y="2239"/>
                    </a:lnTo>
                    <a:lnTo>
                      <a:pt x="788" y="2354"/>
                    </a:lnTo>
                    <a:lnTo>
                      <a:pt x="894" y="2469"/>
                    </a:lnTo>
                    <a:lnTo>
                      <a:pt x="1009" y="2585"/>
                    </a:lnTo>
                    <a:lnTo>
                      <a:pt x="1134" y="2690"/>
                    </a:lnTo>
                    <a:lnTo>
                      <a:pt x="1259" y="2796"/>
                    </a:lnTo>
                    <a:lnTo>
                      <a:pt x="1403" y="2892"/>
                    </a:lnTo>
                    <a:lnTo>
                      <a:pt x="1557" y="2988"/>
                    </a:lnTo>
                    <a:lnTo>
                      <a:pt x="1711" y="3075"/>
                    </a:lnTo>
                    <a:lnTo>
                      <a:pt x="1884" y="3151"/>
                    </a:lnTo>
                    <a:lnTo>
                      <a:pt x="2066" y="3228"/>
                    </a:lnTo>
                    <a:lnTo>
                      <a:pt x="2258" y="3286"/>
                    </a:lnTo>
                    <a:lnTo>
                      <a:pt x="2460" y="3344"/>
                    </a:lnTo>
                    <a:lnTo>
                      <a:pt x="2681" y="3382"/>
                    </a:lnTo>
                    <a:lnTo>
                      <a:pt x="2892" y="3411"/>
                    </a:lnTo>
                    <a:lnTo>
                      <a:pt x="3094" y="3440"/>
                    </a:lnTo>
                    <a:lnTo>
                      <a:pt x="3286" y="3449"/>
                    </a:lnTo>
                    <a:lnTo>
                      <a:pt x="3641" y="3449"/>
                    </a:lnTo>
                    <a:lnTo>
                      <a:pt x="3795" y="3430"/>
                    </a:lnTo>
                    <a:lnTo>
                      <a:pt x="3939" y="3411"/>
                    </a:lnTo>
                    <a:lnTo>
                      <a:pt x="4083" y="3382"/>
                    </a:lnTo>
                    <a:lnTo>
                      <a:pt x="4208" y="3353"/>
                    </a:lnTo>
                    <a:lnTo>
                      <a:pt x="4324" y="3315"/>
                    </a:lnTo>
                    <a:lnTo>
                      <a:pt x="4439" y="3267"/>
                    </a:lnTo>
                    <a:lnTo>
                      <a:pt x="4535" y="3228"/>
                    </a:lnTo>
                    <a:lnTo>
                      <a:pt x="4631" y="3171"/>
                    </a:lnTo>
                    <a:lnTo>
                      <a:pt x="4717" y="3123"/>
                    </a:lnTo>
                    <a:lnTo>
                      <a:pt x="4794" y="3065"/>
                    </a:lnTo>
                    <a:lnTo>
                      <a:pt x="4861" y="3007"/>
                    </a:lnTo>
                    <a:lnTo>
                      <a:pt x="4977" y="2882"/>
                    </a:lnTo>
                    <a:lnTo>
                      <a:pt x="5073" y="2767"/>
                    </a:lnTo>
                    <a:lnTo>
                      <a:pt x="5140" y="2652"/>
                    </a:lnTo>
                    <a:lnTo>
                      <a:pt x="5198" y="2546"/>
                    </a:lnTo>
                    <a:lnTo>
                      <a:pt x="5236" y="2460"/>
                    </a:lnTo>
                    <a:lnTo>
                      <a:pt x="5255" y="2393"/>
                    </a:lnTo>
                    <a:lnTo>
                      <a:pt x="5265" y="2325"/>
                    </a:lnTo>
                    <a:lnTo>
                      <a:pt x="5178" y="2172"/>
                    </a:lnTo>
                    <a:lnTo>
                      <a:pt x="5054" y="1989"/>
                    </a:lnTo>
                    <a:lnTo>
                      <a:pt x="4900" y="1759"/>
                    </a:lnTo>
                    <a:lnTo>
                      <a:pt x="4689" y="1499"/>
                    </a:lnTo>
                    <a:lnTo>
                      <a:pt x="4573" y="1365"/>
                    </a:lnTo>
                    <a:lnTo>
                      <a:pt x="4448" y="1230"/>
                    </a:lnTo>
                    <a:lnTo>
                      <a:pt x="4314" y="1086"/>
                    </a:lnTo>
                    <a:lnTo>
                      <a:pt x="4160" y="942"/>
                    </a:lnTo>
                    <a:lnTo>
                      <a:pt x="4007" y="808"/>
                    </a:lnTo>
                    <a:lnTo>
                      <a:pt x="3834" y="673"/>
                    </a:lnTo>
                    <a:lnTo>
                      <a:pt x="3661" y="548"/>
                    </a:lnTo>
                    <a:lnTo>
                      <a:pt x="3478" y="433"/>
                    </a:lnTo>
                    <a:lnTo>
                      <a:pt x="3276" y="327"/>
                    </a:lnTo>
                    <a:lnTo>
                      <a:pt x="3075" y="231"/>
                    </a:lnTo>
                    <a:lnTo>
                      <a:pt x="2863" y="154"/>
                    </a:lnTo>
                    <a:lnTo>
                      <a:pt x="2642" y="87"/>
                    </a:lnTo>
                    <a:lnTo>
                      <a:pt x="2412" y="39"/>
                    </a:lnTo>
                    <a:lnTo>
                      <a:pt x="2172" y="10"/>
                    </a:lnTo>
                    <a:lnTo>
                      <a:pt x="1932" y="1"/>
                    </a:lnTo>
                    <a:close/>
                  </a:path>
                </a:pathLst>
              </a:custGeom>
              <a:solidFill>
                <a:srgbClr val="0D0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4844;p30">
                <a:extLst>
                  <a:ext uri="{FF2B5EF4-FFF2-40B4-BE49-F238E27FC236}">
                    <a16:creationId xmlns:a16="http://schemas.microsoft.com/office/drawing/2014/main" id="{32BFE3D7-A221-4EB7-A415-AD03BCA825EA}"/>
                  </a:ext>
                </a:extLst>
              </p:cNvPr>
              <p:cNvSpPr/>
              <p:nvPr/>
            </p:nvSpPr>
            <p:spPr>
              <a:xfrm>
                <a:off x="3251250" y="668225"/>
                <a:ext cx="293750" cy="642675"/>
              </a:xfrm>
              <a:custGeom>
                <a:avLst/>
                <a:gdLst/>
                <a:ahLst/>
                <a:cxnLst/>
                <a:rect l="l" t="t" r="r" b="b"/>
                <a:pathLst>
                  <a:path w="11750" h="25707" extrusionOk="0">
                    <a:moveTo>
                      <a:pt x="2700" y="1"/>
                    </a:moveTo>
                    <a:lnTo>
                      <a:pt x="2575" y="10"/>
                    </a:lnTo>
                    <a:lnTo>
                      <a:pt x="2441" y="20"/>
                    </a:lnTo>
                    <a:lnTo>
                      <a:pt x="2316" y="30"/>
                    </a:lnTo>
                    <a:lnTo>
                      <a:pt x="2181" y="49"/>
                    </a:lnTo>
                    <a:lnTo>
                      <a:pt x="2056" y="78"/>
                    </a:lnTo>
                    <a:lnTo>
                      <a:pt x="1922" y="116"/>
                    </a:lnTo>
                    <a:lnTo>
                      <a:pt x="1797" y="154"/>
                    </a:lnTo>
                    <a:lnTo>
                      <a:pt x="1672" y="202"/>
                    </a:lnTo>
                    <a:lnTo>
                      <a:pt x="1547" y="260"/>
                    </a:lnTo>
                    <a:lnTo>
                      <a:pt x="1432" y="318"/>
                    </a:lnTo>
                    <a:lnTo>
                      <a:pt x="1307" y="385"/>
                    </a:lnTo>
                    <a:lnTo>
                      <a:pt x="1192" y="462"/>
                    </a:lnTo>
                    <a:lnTo>
                      <a:pt x="1077" y="539"/>
                    </a:lnTo>
                    <a:lnTo>
                      <a:pt x="971" y="625"/>
                    </a:lnTo>
                    <a:lnTo>
                      <a:pt x="865" y="712"/>
                    </a:lnTo>
                    <a:lnTo>
                      <a:pt x="769" y="808"/>
                    </a:lnTo>
                    <a:lnTo>
                      <a:pt x="683" y="904"/>
                    </a:lnTo>
                    <a:lnTo>
                      <a:pt x="596" y="1000"/>
                    </a:lnTo>
                    <a:lnTo>
                      <a:pt x="519" y="1105"/>
                    </a:lnTo>
                    <a:lnTo>
                      <a:pt x="443" y="1211"/>
                    </a:lnTo>
                    <a:lnTo>
                      <a:pt x="375" y="1326"/>
                    </a:lnTo>
                    <a:lnTo>
                      <a:pt x="308" y="1442"/>
                    </a:lnTo>
                    <a:lnTo>
                      <a:pt x="250" y="1557"/>
                    </a:lnTo>
                    <a:lnTo>
                      <a:pt x="202" y="1672"/>
                    </a:lnTo>
                    <a:lnTo>
                      <a:pt x="154" y="1797"/>
                    </a:lnTo>
                    <a:lnTo>
                      <a:pt x="116" y="1912"/>
                    </a:lnTo>
                    <a:lnTo>
                      <a:pt x="78" y="2037"/>
                    </a:lnTo>
                    <a:lnTo>
                      <a:pt x="49" y="2162"/>
                    </a:lnTo>
                    <a:lnTo>
                      <a:pt x="29" y="2297"/>
                    </a:lnTo>
                    <a:lnTo>
                      <a:pt x="10" y="2422"/>
                    </a:lnTo>
                    <a:lnTo>
                      <a:pt x="1" y="2546"/>
                    </a:lnTo>
                    <a:lnTo>
                      <a:pt x="1" y="2681"/>
                    </a:lnTo>
                    <a:lnTo>
                      <a:pt x="1" y="2806"/>
                    </a:lnTo>
                    <a:lnTo>
                      <a:pt x="10" y="2940"/>
                    </a:lnTo>
                    <a:lnTo>
                      <a:pt x="20" y="3065"/>
                    </a:lnTo>
                    <a:lnTo>
                      <a:pt x="39" y="3200"/>
                    </a:lnTo>
                    <a:lnTo>
                      <a:pt x="68" y="3324"/>
                    </a:lnTo>
                    <a:lnTo>
                      <a:pt x="106" y="3449"/>
                    </a:lnTo>
                    <a:lnTo>
                      <a:pt x="145" y="3574"/>
                    </a:lnTo>
                    <a:lnTo>
                      <a:pt x="193" y="3699"/>
                    </a:lnTo>
                    <a:lnTo>
                      <a:pt x="241" y="3824"/>
                    </a:lnTo>
                    <a:lnTo>
                      <a:pt x="298" y="3949"/>
                    </a:lnTo>
                    <a:lnTo>
                      <a:pt x="366" y="4064"/>
                    </a:lnTo>
                    <a:lnTo>
                      <a:pt x="443" y="4179"/>
                    </a:lnTo>
                    <a:lnTo>
                      <a:pt x="471" y="4227"/>
                    </a:lnTo>
                    <a:lnTo>
                      <a:pt x="692" y="4564"/>
                    </a:lnTo>
                    <a:lnTo>
                      <a:pt x="923" y="4919"/>
                    </a:lnTo>
                    <a:lnTo>
                      <a:pt x="1384" y="5640"/>
                    </a:lnTo>
                    <a:lnTo>
                      <a:pt x="2297" y="7090"/>
                    </a:lnTo>
                    <a:lnTo>
                      <a:pt x="2738" y="7830"/>
                    </a:lnTo>
                    <a:lnTo>
                      <a:pt x="3180" y="8560"/>
                    </a:lnTo>
                    <a:lnTo>
                      <a:pt x="3613" y="9300"/>
                    </a:lnTo>
                    <a:lnTo>
                      <a:pt x="4035" y="10039"/>
                    </a:lnTo>
                    <a:lnTo>
                      <a:pt x="4448" y="10789"/>
                    </a:lnTo>
                    <a:lnTo>
                      <a:pt x="4852" y="11538"/>
                    </a:lnTo>
                    <a:lnTo>
                      <a:pt x="5246" y="12287"/>
                    </a:lnTo>
                    <a:lnTo>
                      <a:pt x="5630" y="13036"/>
                    </a:lnTo>
                    <a:lnTo>
                      <a:pt x="5985" y="13786"/>
                    </a:lnTo>
                    <a:lnTo>
                      <a:pt x="6331" y="14545"/>
                    </a:lnTo>
                    <a:lnTo>
                      <a:pt x="6658" y="15294"/>
                    </a:lnTo>
                    <a:lnTo>
                      <a:pt x="6765" y="15563"/>
                    </a:lnTo>
                    <a:lnTo>
                      <a:pt x="6754" y="15630"/>
                    </a:lnTo>
                    <a:lnTo>
                      <a:pt x="6706" y="15861"/>
                    </a:lnTo>
                    <a:lnTo>
                      <a:pt x="6658" y="16101"/>
                    </a:lnTo>
                    <a:lnTo>
                      <a:pt x="6600" y="16331"/>
                    </a:lnTo>
                    <a:lnTo>
                      <a:pt x="6466" y="16802"/>
                    </a:lnTo>
                    <a:lnTo>
                      <a:pt x="6389" y="17033"/>
                    </a:lnTo>
                    <a:lnTo>
                      <a:pt x="6312" y="17263"/>
                    </a:lnTo>
                    <a:lnTo>
                      <a:pt x="6129" y="17734"/>
                    </a:lnTo>
                    <a:lnTo>
                      <a:pt x="5928" y="18205"/>
                    </a:lnTo>
                    <a:lnTo>
                      <a:pt x="5697" y="18666"/>
                    </a:lnTo>
                    <a:lnTo>
                      <a:pt x="5457" y="19127"/>
                    </a:lnTo>
                    <a:lnTo>
                      <a:pt x="5188" y="19578"/>
                    </a:lnTo>
                    <a:lnTo>
                      <a:pt x="4909" y="20020"/>
                    </a:lnTo>
                    <a:lnTo>
                      <a:pt x="4621" y="20462"/>
                    </a:lnTo>
                    <a:lnTo>
                      <a:pt x="4304" y="20894"/>
                    </a:lnTo>
                    <a:lnTo>
                      <a:pt x="3987" y="21317"/>
                    </a:lnTo>
                    <a:lnTo>
                      <a:pt x="3651" y="21720"/>
                    </a:lnTo>
                    <a:lnTo>
                      <a:pt x="3296" y="22124"/>
                    </a:lnTo>
                    <a:lnTo>
                      <a:pt x="3276" y="22143"/>
                    </a:lnTo>
                    <a:lnTo>
                      <a:pt x="3142" y="22316"/>
                    </a:lnTo>
                    <a:lnTo>
                      <a:pt x="3017" y="22489"/>
                    </a:lnTo>
                    <a:lnTo>
                      <a:pt x="2921" y="22681"/>
                    </a:lnTo>
                    <a:lnTo>
                      <a:pt x="2844" y="22873"/>
                    </a:lnTo>
                    <a:lnTo>
                      <a:pt x="2786" y="23075"/>
                    </a:lnTo>
                    <a:lnTo>
                      <a:pt x="2748" y="23277"/>
                    </a:lnTo>
                    <a:lnTo>
                      <a:pt x="2729" y="23478"/>
                    </a:lnTo>
                    <a:lnTo>
                      <a:pt x="2729" y="23690"/>
                    </a:lnTo>
                    <a:lnTo>
                      <a:pt x="2748" y="23891"/>
                    </a:lnTo>
                    <a:lnTo>
                      <a:pt x="2786" y="24093"/>
                    </a:lnTo>
                    <a:lnTo>
                      <a:pt x="2854" y="24285"/>
                    </a:lnTo>
                    <a:lnTo>
                      <a:pt x="2931" y="24477"/>
                    </a:lnTo>
                    <a:lnTo>
                      <a:pt x="3027" y="24669"/>
                    </a:lnTo>
                    <a:lnTo>
                      <a:pt x="3142" y="24842"/>
                    </a:lnTo>
                    <a:lnTo>
                      <a:pt x="3276" y="25006"/>
                    </a:lnTo>
                    <a:lnTo>
                      <a:pt x="3430" y="25159"/>
                    </a:lnTo>
                    <a:lnTo>
                      <a:pt x="3593" y="25294"/>
                    </a:lnTo>
                    <a:lnTo>
                      <a:pt x="3757" y="25409"/>
                    </a:lnTo>
                    <a:lnTo>
                      <a:pt x="3939" y="25505"/>
                    </a:lnTo>
                    <a:lnTo>
                      <a:pt x="4122" y="25582"/>
                    </a:lnTo>
                    <a:lnTo>
                      <a:pt x="4304" y="25640"/>
                    </a:lnTo>
                    <a:lnTo>
                      <a:pt x="4496" y="25678"/>
                    </a:lnTo>
                    <a:lnTo>
                      <a:pt x="4689" y="25707"/>
                    </a:lnTo>
                    <a:lnTo>
                      <a:pt x="4881" y="25707"/>
                    </a:lnTo>
                    <a:lnTo>
                      <a:pt x="5073" y="25697"/>
                    </a:lnTo>
                    <a:lnTo>
                      <a:pt x="5265" y="25669"/>
                    </a:lnTo>
                    <a:lnTo>
                      <a:pt x="5457" y="25630"/>
                    </a:lnTo>
                    <a:lnTo>
                      <a:pt x="5640" y="25563"/>
                    </a:lnTo>
                    <a:lnTo>
                      <a:pt x="5822" y="25486"/>
                    </a:lnTo>
                    <a:lnTo>
                      <a:pt x="5995" y="25390"/>
                    </a:lnTo>
                    <a:lnTo>
                      <a:pt x="6158" y="25275"/>
                    </a:lnTo>
                    <a:lnTo>
                      <a:pt x="6312" y="25150"/>
                    </a:lnTo>
                    <a:lnTo>
                      <a:pt x="6562" y="24919"/>
                    </a:lnTo>
                    <a:lnTo>
                      <a:pt x="6802" y="24679"/>
                    </a:lnTo>
                    <a:lnTo>
                      <a:pt x="7042" y="24439"/>
                    </a:lnTo>
                    <a:lnTo>
                      <a:pt x="7282" y="24189"/>
                    </a:lnTo>
                    <a:lnTo>
                      <a:pt x="7513" y="23939"/>
                    </a:lnTo>
                    <a:lnTo>
                      <a:pt x="7734" y="23690"/>
                    </a:lnTo>
                    <a:lnTo>
                      <a:pt x="8176" y="23161"/>
                    </a:lnTo>
                    <a:lnTo>
                      <a:pt x="8387" y="22902"/>
                    </a:lnTo>
                    <a:lnTo>
                      <a:pt x="8598" y="22633"/>
                    </a:lnTo>
                    <a:lnTo>
                      <a:pt x="8800" y="22354"/>
                    </a:lnTo>
                    <a:lnTo>
                      <a:pt x="9002" y="22076"/>
                    </a:lnTo>
                    <a:lnTo>
                      <a:pt x="9194" y="21797"/>
                    </a:lnTo>
                    <a:lnTo>
                      <a:pt x="9386" y="21509"/>
                    </a:lnTo>
                    <a:lnTo>
                      <a:pt x="9568" y="21221"/>
                    </a:lnTo>
                    <a:lnTo>
                      <a:pt x="9741" y="20923"/>
                    </a:lnTo>
                    <a:lnTo>
                      <a:pt x="9924" y="20625"/>
                    </a:lnTo>
                    <a:lnTo>
                      <a:pt x="10087" y="20318"/>
                    </a:lnTo>
                    <a:lnTo>
                      <a:pt x="10250" y="20010"/>
                    </a:lnTo>
                    <a:lnTo>
                      <a:pt x="10414" y="19693"/>
                    </a:lnTo>
                    <a:lnTo>
                      <a:pt x="10558" y="19376"/>
                    </a:lnTo>
                    <a:lnTo>
                      <a:pt x="10712" y="19050"/>
                    </a:lnTo>
                    <a:lnTo>
                      <a:pt x="10846" y="18723"/>
                    </a:lnTo>
                    <a:lnTo>
                      <a:pt x="10981" y="18387"/>
                    </a:lnTo>
                    <a:lnTo>
                      <a:pt x="11105" y="18051"/>
                    </a:lnTo>
                    <a:lnTo>
                      <a:pt x="11221" y="17705"/>
                    </a:lnTo>
                    <a:lnTo>
                      <a:pt x="11326" y="17359"/>
                    </a:lnTo>
                    <a:lnTo>
                      <a:pt x="11432" y="17004"/>
                    </a:lnTo>
                    <a:lnTo>
                      <a:pt x="11519" y="16648"/>
                    </a:lnTo>
                    <a:lnTo>
                      <a:pt x="11595" y="16283"/>
                    </a:lnTo>
                    <a:lnTo>
                      <a:pt x="11672" y="15918"/>
                    </a:lnTo>
                    <a:lnTo>
                      <a:pt x="11730" y="15544"/>
                    </a:lnTo>
                    <a:lnTo>
                      <a:pt x="11739" y="15419"/>
                    </a:lnTo>
                    <a:lnTo>
                      <a:pt x="11749" y="15294"/>
                    </a:lnTo>
                    <a:lnTo>
                      <a:pt x="11749" y="15169"/>
                    </a:lnTo>
                    <a:lnTo>
                      <a:pt x="11739" y="15044"/>
                    </a:lnTo>
                    <a:lnTo>
                      <a:pt x="11730" y="14919"/>
                    </a:lnTo>
                    <a:lnTo>
                      <a:pt x="11711" y="14804"/>
                    </a:lnTo>
                    <a:lnTo>
                      <a:pt x="11682" y="14689"/>
                    </a:lnTo>
                    <a:lnTo>
                      <a:pt x="11653" y="14573"/>
                    </a:lnTo>
                    <a:lnTo>
                      <a:pt x="11615" y="14448"/>
                    </a:lnTo>
                    <a:lnTo>
                      <a:pt x="11461" y="13987"/>
                    </a:lnTo>
                    <a:lnTo>
                      <a:pt x="11307" y="13526"/>
                    </a:lnTo>
                    <a:lnTo>
                      <a:pt x="11144" y="13084"/>
                    </a:lnTo>
                    <a:lnTo>
                      <a:pt x="10981" y="12633"/>
                    </a:lnTo>
                    <a:lnTo>
                      <a:pt x="10635" y="11759"/>
                    </a:lnTo>
                    <a:lnTo>
                      <a:pt x="10270" y="10894"/>
                    </a:lnTo>
                    <a:lnTo>
                      <a:pt x="9885" y="10039"/>
                    </a:lnTo>
                    <a:lnTo>
                      <a:pt x="9492" y="9194"/>
                    </a:lnTo>
                    <a:lnTo>
                      <a:pt x="9088" y="8368"/>
                    </a:lnTo>
                    <a:lnTo>
                      <a:pt x="8665" y="7542"/>
                    </a:lnTo>
                    <a:lnTo>
                      <a:pt x="8243" y="6735"/>
                    </a:lnTo>
                    <a:lnTo>
                      <a:pt x="7801" y="5928"/>
                    </a:lnTo>
                    <a:lnTo>
                      <a:pt x="7349" y="5121"/>
                    </a:lnTo>
                    <a:lnTo>
                      <a:pt x="6888" y="4333"/>
                    </a:lnTo>
                    <a:lnTo>
                      <a:pt x="6427" y="3545"/>
                    </a:lnTo>
                    <a:lnTo>
                      <a:pt x="5947" y="2767"/>
                    </a:lnTo>
                    <a:lnTo>
                      <a:pt x="5447" y="1989"/>
                    </a:lnTo>
                    <a:lnTo>
                      <a:pt x="5198" y="1605"/>
                    </a:lnTo>
                    <a:lnTo>
                      <a:pt x="4929" y="1202"/>
                    </a:lnTo>
                    <a:lnTo>
                      <a:pt x="4852" y="1086"/>
                    </a:lnTo>
                    <a:lnTo>
                      <a:pt x="4765" y="981"/>
                    </a:lnTo>
                    <a:lnTo>
                      <a:pt x="4679" y="875"/>
                    </a:lnTo>
                    <a:lnTo>
                      <a:pt x="4583" y="779"/>
                    </a:lnTo>
                    <a:lnTo>
                      <a:pt x="4487" y="692"/>
                    </a:lnTo>
                    <a:lnTo>
                      <a:pt x="4381" y="606"/>
                    </a:lnTo>
                    <a:lnTo>
                      <a:pt x="4275" y="519"/>
                    </a:lnTo>
                    <a:lnTo>
                      <a:pt x="4170" y="443"/>
                    </a:lnTo>
                    <a:lnTo>
                      <a:pt x="4064" y="375"/>
                    </a:lnTo>
                    <a:lnTo>
                      <a:pt x="3949" y="318"/>
                    </a:lnTo>
                    <a:lnTo>
                      <a:pt x="3834" y="260"/>
                    </a:lnTo>
                    <a:lnTo>
                      <a:pt x="3709" y="202"/>
                    </a:lnTo>
                    <a:lnTo>
                      <a:pt x="3593" y="154"/>
                    </a:lnTo>
                    <a:lnTo>
                      <a:pt x="3469" y="116"/>
                    </a:lnTo>
                    <a:lnTo>
                      <a:pt x="3344" y="87"/>
                    </a:lnTo>
                    <a:lnTo>
                      <a:pt x="3219" y="58"/>
                    </a:lnTo>
                    <a:lnTo>
                      <a:pt x="3084" y="39"/>
                    </a:lnTo>
                    <a:lnTo>
                      <a:pt x="2959" y="20"/>
                    </a:lnTo>
                    <a:lnTo>
                      <a:pt x="2835" y="10"/>
                    </a:lnTo>
                    <a:lnTo>
                      <a:pt x="2700" y="1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4845;p30">
                <a:extLst>
                  <a:ext uri="{FF2B5EF4-FFF2-40B4-BE49-F238E27FC236}">
                    <a16:creationId xmlns:a16="http://schemas.microsoft.com/office/drawing/2014/main" id="{CE4FD9B0-B0B1-4B49-80D8-89115D9D6D7F}"/>
                  </a:ext>
                </a:extLst>
              </p:cNvPr>
              <p:cNvSpPr/>
              <p:nvPr/>
            </p:nvSpPr>
            <p:spPr>
              <a:xfrm>
                <a:off x="3211150" y="1208825"/>
                <a:ext cx="210400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5726" extrusionOk="0">
                    <a:moveTo>
                      <a:pt x="4294" y="0"/>
                    </a:moveTo>
                    <a:lnTo>
                      <a:pt x="4141" y="29"/>
                    </a:lnTo>
                    <a:lnTo>
                      <a:pt x="3862" y="68"/>
                    </a:lnTo>
                    <a:lnTo>
                      <a:pt x="4073" y="1288"/>
                    </a:lnTo>
                    <a:lnTo>
                      <a:pt x="3305" y="1230"/>
                    </a:lnTo>
                    <a:lnTo>
                      <a:pt x="3113" y="1182"/>
                    </a:lnTo>
                    <a:lnTo>
                      <a:pt x="2863" y="1143"/>
                    </a:lnTo>
                    <a:lnTo>
                      <a:pt x="2719" y="1124"/>
                    </a:lnTo>
                    <a:lnTo>
                      <a:pt x="2556" y="1115"/>
                    </a:lnTo>
                    <a:lnTo>
                      <a:pt x="2219" y="1115"/>
                    </a:lnTo>
                    <a:lnTo>
                      <a:pt x="2095" y="1124"/>
                    </a:lnTo>
                    <a:lnTo>
                      <a:pt x="1970" y="1143"/>
                    </a:lnTo>
                    <a:lnTo>
                      <a:pt x="1845" y="1163"/>
                    </a:lnTo>
                    <a:lnTo>
                      <a:pt x="1720" y="1191"/>
                    </a:lnTo>
                    <a:lnTo>
                      <a:pt x="1489" y="1268"/>
                    </a:lnTo>
                    <a:lnTo>
                      <a:pt x="1278" y="1355"/>
                    </a:lnTo>
                    <a:lnTo>
                      <a:pt x="1076" y="1451"/>
                    </a:lnTo>
                    <a:lnTo>
                      <a:pt x="894" y="1537"/>
                    </a:lnTo>
                    <a:lnTo>
                      <a:pt x="740" y="1614"/>
                    </a:lnTo>
                    <a:lnTo>
                      <a:pt x="596" y="1681"/>
                    </a:lnTo>
                    <a:lnTo>
                      <a:pt x="538" y="1710"/>
                    </a:lnTo>
                    <a:lnTo>
                      <a:pt x="500" y="1739"/>
                    </a:lnTo>
                    <a:lnTo>
                      <a:pt x="481" y="1777"/>
                    </a:lnTo>
                    <a:lnTo>
                      <a:pt x="471" y="1826"/>
                    </a:lnTo>
                    <a:lnTo>
                      <a:pt x="481" y="1864"/>
                    </a:lnTo>
                    <a:lnTo>
                      <a:pt x="500" y="1912"/>
                    </a:lnTo>
                    <a:lnTo>
                      <a:pt x="538" y="1960"/>
                    </a:lnTo>
                    <a:lnTo>
                      <a:pt x="586" y="2008"/>
                    </a:lnTo>
                    <a:lnTo>
                      <a:pt x="634" y="2046"/>
                    </a:lnTo>
                    <a:lnTo>
                      <a:pt x="702" y="2085"/>
                    </a:lnTo>
                    <a:lnTo>
                      <a:pt x="779" y="2123"/>
                    </a:lnTo>
                    <a:lnTo>
                      <a:pt x="865" y="2152"/>
                    </a:lnTo>
                    <a:lnTo>
                      <a:pt x="951" y="2171"/>
                    </a:lnTo>
                    <a:lnTo>
                      <a:pt x="1048" y="2181"/>
                    </a:lnTo>
                    <a:lnTo>
                      <a:pt x="1153" y="2191"/>
                    </a:lnTo>
                    <a:lnTo>
                      <a:pt x="1259" y="2181"/>
                    </a:lnTo>
                    <a:lnTo>
                      <a:pt x="1470" y="2171"/>
                    </a:lnTo>
                    <a:lnTo>
                      <a:pt x="1672" y="2162"/>
                    </a:lnTo>
                    <a:lnTo>
                      <a:pt x="1854" y="2152"/>
                    </a:lnTo>
                    <a:lnTo>
                      <a:pt x="2027" y="2162"/>
                    </a:lnTo>
                    <a:lnTo>
                      <a:pt x="2316" y="2181"/>
                    </a:lnTo>
                    <a:lnTo>
                      <a:pt x="2527" y="2219"/>
                    </a:lnTo>
                    <a:lnTo>
                      <a:pt x="2402" y="2219"/>
                    </a:lnTo>
                    <a:lnTo>
                      <a:pt x="2114" y="2248"/>
                    </a:lnTo>
                    <a:lnTo>
                      <a:pt x="1931" y="2277"/>
                    </a:lnTo>
                    <a:lnTo>
                      <a:pt x="1739" y="2315"/>
                    </a:lnTo>
                    <a:lnTo>
                      <a:pt x="1557" y="2363"/>
                    </a:lnTo>
                    <a:lnTo>
                      <a:pt x="1384" y="2421"/>
                    </a:lnTo>
                    <a:lnTo>
                      <a:pt x="1048" y="2546"/>
                    </a:lnTo>
                    <a:lnTo>
                      <a:pt x="673" y="2700"/>
                    </a:lnTo>
                    <a:lnTo>
                      <a:pt x="490" y="2777"/>
                    </a:lnTo>
                    <a:lnTo>
                      <a:pt x="327" y="2863"/>
                    </a:lnTo>
                    <a:lnTo>
                      <a:pt x="193" y="2940"/>
                    </a:lnTo>
                    <a:lnTo>
                      <a:pt x="145" y="2988"/>
                    </a:lnTo>
                    <a:lnTo>
                      <a:pt x="97" y="3026"/>
                    </a:lnTo>
                    <a:lnTo>
                      <a:pt x="58" y="3074"/>
                    </a:lnTo>
                    <a:lnTo>
                      <a:pt x="29" y="3122"/>
                    </a:lnTo>
                    <a:lnTo>
                      <a:pt x="10" y="3161"/>
                    </a:lnTo>
                    <a:lnTo>
                      <a:pt x="0" y="3209"/>
                    </a:lnTo>
                    <a:lnTo>
                      <a:pt x="10" y="3247"/>
                    </a:lnTo>
                    <a:lnTo>
                      <a:pt x="20" y="3286"/>
                    </a:lnTo>
                    <a:lnTo>
                      <a:pt x="39" y="3314"/>
                    </a:lnTo>
                    <a:lnTo>
                      <a:pt x="58" y="3334"/>
                    </a:lnTo>
                    <a:lnTo>
                      <a:pt x="97" y="3363"/>
                    </a:lnTo>
                    <a:lnTo>
                      <a:pt x="125" y="3372"/>
                    </a:lnTo>
                    <a:lnTo>
                      <a:pt x="221" y="3401"/>
                    </a:lnTo>
                    <a:lnTo>
                      <a:pt x="337" y="3411"/>
                    </a:lnTo>
                    <a:lnTo>
                      <a:pt x="462" y="3411"/>
                    </a:lnTo>
                    <a:lnTo>
                      <a:pt x="750" y="3401"/>
                    </a:lnTo>
                    <a:lnTo>
                      <a:pt x="1240" y="3353"/>
                    </a:lnTo>
                    <a:lnTo>
                      <a:pt x="1441" y="3334"/>
                    </a:lnTo>
                    <a:lnTo>
                      <a:pt x="1653" y="3324"/>
                    </a:lnTo>
                    <a:lnTo>
                      <a:pt x="1835" y="3305"/>
                    </a:lnTo>
                    <a:lnTo>
                      <a:pt x="2152" y="3276"/>
                    </a:lnTo>
                    <a:lnTo>
                      <a:pt x="2296" y="3266"/>
                    </a:lnTo>
                    <a:lnTo>
                      <a:pt x="2450" y="3257"/>
                    </a:lnTo>
                    <a:lnTo>
                      <a:pt x="2604" y="3266"/>
                    </a:lnTo>
                    <a:lnTo>
                      <a:pt x="2777" y="3295"/>
                    </a:lnTo>
                    <a:lnTo>
                      <a:pt x="2681" y="3314"/>
                    </a:lnTo>
                    <a:lnTo>
                      <a:pt x="2450" y="3363"/>
                    </a:lnTo>
                    <a:lnTo>
                      <a:pt x="2306" y="3411"/>
                    </a:lnTo>
                    <a:lnTo>
                      <a:pt x="2162" y="3459"/>
                    </a:lnTo>
                    <a:lnTo>
                      <a:pt x="2018" y="3516"/>
                    </a:lnTo>
                    <a:lnTo>
                      <a:pt x="1893" y="3583"/>
                    </a:lnTo>
                    <a:lnTo>
                      <a:pt x="1720" y="3680"/>
                    </a:lnTo>
                    <a:lnTo>
                      <a:pt x="1355" y="3900"/>
                    </a:lnTo>
                    <a:lnTo>
                      <a:pt x="1192" y="4006"/>
                    </a:lnTo>
                    <a:lnTo>
                      <a:pt x="1048" y="4102"/>
                    </a:lnTo>
                    <a:lnTo>
                      <a:pt x="923" y="4198"/>
                    </a:lnTo>
                    <a:lnTo>
                      <a:pt x="836" y="4285"/>
                    </a:lnTo>
                    <a:lnTo>
                      <a:pt x="817" y="4333"/>
                    </a:lnTo>
                    <a:lnTo>
                      <a:pt x="807" y="4371"/>
                    </a:lnTo>
                    <a:lnTo>
                      <a:pt x="817" y="4410"/>
                    </a:lnTo>
                    <a:lnTo>
                      <a:pt x="836" y="4448"/>
                    </a:lnTo>
                    <a:lnTo>
                      <a:pt x="875" y="4477"/>
                    </a:lnTo>
                    <a:lnTo>
                      <a:pt x="923" y="4515"/>
                    </a:lnTo>
                    <a:lnTo>
                      <a:pt x="990" y="4544"/>
                    </a:lnTo>
                    <a:lnTo>
                      <a:pt x="1057" y="4563"/>
                    </a:lnTo>
                    <a:lnTo>
                      <a:pt x="1144" y="4582"/>
                    </a:lnTo>
                    <a:lnTo>
                      <a:pt x="1230" y="4602"/>
                    </a:lnTo>
                    <a:lnTo>
                      <a:pt x="1316" y="4611"/>
                    </a:lnTo>
                    <a:lnTo>
                      <a:pt x="1528" y="4611"/>
                    </a:lnTo>
                    <a:lnTo>
                      <a:pt x="1633" y="4602"/>
                    </a:lnTo>
                    <a:lnTo>
                      <a:pt x="1739" y="4573"/>
                    </a:lnTo>
                    <a:lnTo>
                      <a:pt x="1845" y="4544"/>
                    </a:lnTo>
                    <a:lnTo>
                      <a:pt x="1999" y="4496"/>
                    </a:lnTo>
                    <a:lnTo>
                      <a:pt x="2133" y="4438"/>
                    </a:lnTo>
                    <a:lnTo>
                      <a:pt x="2383" y="4323"/>
                    </a:lnTo>
                    <a:lnTo>
                      <a:pt x="2604" y="4208"/>
                    </a:lnTo>
                    <a:lnTo>
                      <a:pt x="2709" y="4169"/>
                    </a:lnTo>
                    <a:lnTo>
                      <a:pt x="2805" y="4141"/>
                    </a:lnTo>
                    <a:lnTo>
                      <a:pt x="2853" y="4131"/>
                    </a:lnTo>
                    <a:lnTo>
                      <a:pt x="2969" y="4131"/>
                    </a:lnTo>
                    <a:lnTo>
                      <a:pt x="3026" y="4141"/>
                    </a:lnTo>
                    <a:lnTo>
                      <a:pt x="3084" y="4150"/>
                    </a:lnTo>
                    <a:lnTo>
                      <a:pt x="2998" y="4208"/>
                    </a:lnTo>
                    <a:lnTo>
                      <a:pt x="2767" y="4352"/>
                    </a:lnTo>
                    <a:lnTo>
                      <a:pt x="2767" y="4362"/>
                    </a:lnTo>
                    <a:lnTo>
                      <a:pt x="2738" y="4381"/>
                    </a:lnTo>
                    <a:lnTo>
                      <a:pt x="2575" y="4496"/>
                    </a:lnTo>
                    <a:lnTo>
                      <a:pt x="2421" y="4611"/>
                    </a:lnTo>
                    <a:lnTo>
                      <a:pt x="2364" y="4669"/>
                    </a:lnTo>
                    <a:lnTo>
                      <a:pt x="2296" y="4746"/>
                    </a:lnTo>
                    <a:lnTo>
                      <a:pt x="2229" y="4832"/>
                    </a:lnTo>
                    <a:lnTo>
                      <a:pt x="2162" y="4928"/>
                    </a:lnTo>
                    <a:lnTo>
                      <a:pt x="2095" y="5034"/>
                    </a:lnTo>
                    <a:lnTo>
                      <a:pt x="2047" y="5140"/>
                    </a:lnTo>
                    <a:lnTo>
                      <a:pt x="1999" y="5245"/>
                    </a:lnTo>
                    <a:lnTo>
                      <a:pt x="1960" y="5351"/>
                    </a:lnTo>
                    <a:lnTo>
                      <a:pt x="1941" y="5466"/>
                    </a:lnTo>
                    <a:lnTo>
                      <a:pt x="1931" y="5514"/>
                    </a:lnTo>
                    <a:lnTo>
                      <a:pt x="1941" y="5562"/>
                    </a:lnTo>
                    <a:lnTo>
                      <a:pt x="1941" y="5610"/>
                    </a:lnTo>
                    <a:lnTo>
                      <a:pt x="1960" y="5649"/>
                    </a:lnTo>
                    <a:lnTo>
                      <a:pt x="1979" y="5678"/>
                    </a:lnTo>
                    <a:lnTo>
                      <a:pt x="2018" y="5697"/>
                    </a:lnTo>
                    <a:lnTo>
                      <a:pt x="2056" y="5716"/>
                    </a:lnTo>
                    <a:lnTo>
                      <a:pt x="2114" y="5726"/>
                    </a:lnTo>
                    <a:lnTo>
                      <a:pt x="2171" y="5716"/>
                    </a:lnTo>
                    <a:lnTo>
                      <a:pt x="2239" y="5697"/>
                    </a:lnTo>
                    <a:lnTo>
                      <a:pt x="2392" y="5639"/>
                    </a:lnTo>
                    <a:lnTo>
                      <a:pt x="2565" y="5553"/>
                    </a:lnTo>
                    <a:lnTo>
                      <a:pt x="2844" y="5409"/>
                    </a:lnTo>
                    <a:lnTo>
                      <a:pt x="3132" y="5255"/>
                    </a:lnTo>
                    <a:lnTo>
                      <a:pt x="3276" y="5188"/>
                    </a:lnTo>
                    <a:lnTo>
                      <a:pt x="3411" y="5130"/>
                    </a:lnTo>
                    <a:lnTo>
                      <a:pt x="3545" y="5092"/>
                    </a:lnTo>
                    <a:lnTo>
                      <a:pt x="3660" y="5072"/>
                    </a:lnTo>
                    <a:lnTo>
                      <a:pt x="4112" y="5044"/>
                    </a:lnTo>
                    <a:lnTo>
                      <a:pt x="4698" y="4976"/>
                    </a:lnTo>
                    <a:lnTo>
                      <a:pt x="5438" y="4880"/>
                    </a:lnTo>
                    <a:lnTo>
                      <a:pt x="5851" y="4813"/>
                    </a:lnTo>
                    <a:lnTo>
                      <a:pt x="6302" y="4736"/>
                    </a:lnTo>
                    <a:lnTo>
                      <a:pt x="6494" y="4698"/>
                    </a:lnTo>
                    <a:lnTo>
                      <a:pt x="6667" y="4640"/>
                    </a:lnTo>
                    <a:lnTo>
                      <a:pt x="6850" y="4563"/>
                    </a:lnTo>
                    <a:lnTo>
                      <a:pt x="7013" y="4477"/>
                    </a:lnTo>
                    <a:lnTo>
                      <a:pt x="7176" y="4381"/>
                    </a:lnTo>
                    <a:lnTo>
                      <a:pt x="7330" y="4275"/>
                    </a:lnTo>
                    <a:lnTo>
                      <a:pt x="7474" y="4160"/>
                    </a:lnTo>
                    <a:lnTo>
                      <a:pt x="7609" y="4045"/>
                    </a:lnTo>
                    <a:lnTo>
                      <a:pt x="7733" y="3920"/>
                    </a:lnTo>
                    <a:lnTo>
                      <a:pt x="7849" y="3804"/>
                    </a:lnTo>
                    <a:lnTo>
                      <a:pt x="7954" y="3680"/>
                    </a:lnTo>
                    <a:lnTo>
                      <a:pt x="8050" y="3564"/>
                    </a:lnTo>
                    <a:lnTo>
                      <a:pt x="8127" y="3449"/>
                    </a:lnTo>
                    <a:lnTo>
                      <a:pt x="8195" y="3334"/>
                    </a:lnTo>
                    <a:lnTo>
                      <a:pt x="8252" y="3238"/>
                    </a:lnTo>
                    <a:lnTo>
                      <a:pt x="8300" y="3151"/>
                    </a:lnTo>
                    <a:lnTo>
                      <a:pt x="8377" y="2997"/>
                    </a:lnTo>
                    <a:lnTo>
                      <a:pt x="8415" y="2930"/>
                    </a:lnTo>
                    <a:lnTo>
                      <a:pt x="8291" y="2738"/>
                    </a:lnTo>
                    <a:lnTo>
                      <a:pt x="8166" y="2556"/>
                    </a:lnTo>
                    <a:lnTo>
                      <a:pt x="8031" y="2373"/>
                    </a:lnTo>
                    <a:lnTo>
                      <a:pt x="7906" y="2200"/>
                    </a:lnTo>
                    <a:lnTo>
                      <a:pt x="7762" y="2037"/>
                    </a:lnTo>
                    <a:lnTo>
                      <a:pt x="7618" y="1864"/>
                    </a:lnTo>
                    <a:lnTo>
                      <a:pt x="7474" y="1710"/>
                    </a:lnTo>
                    <a:lnTo>
                      <a:pt x="7320" y="1547"/>
                    </a:lnTo>
                    <a:lnTo>
                      <a:pt x="7167" y="1403"/>
                    </a:lnTo>
                    <a:lnTo>
                      <a:pt x="7003" y="1249"/>
                    </a:lnTo>
                    <a:lnTo>
                      <a:pt x="6840" y="1115"/>
                    </a:lnTo>
                    <a:lnTo>
                      <a:pt x="6677" y="971"/>
                    </a:lnTo>
                    <a:lnTo>
                      <a:pt x="6504" y="846"/>
                    </a:lnTo>
                    <a:lnTo>
                      <a:pt x="6321" y="711"/>
                    </a:lnTo>
                    <a:lnTo>
                      <a:pt x="6139" y="596"/>
                    </a:lnTo>
                    <a:lnTo>
                      <a:pt x="5956" y="471"/>
                    </a:lnTo>
                    <a:lnTo>
                      <a:pt x="5793" y="404"/>
                    </a:lnTo>
                    <a:lnTo>
                      <a:pt x="5620" y="337"/>
                    </a:lnTo>
                    <a:lnTo>
                      <a:pt x="5399" y="250"/>
                    </a:lnTo>
                    <a:lnTo>
                      <a:pt x="5169" y="173"/>
                    </a:lnTo>
                    <a:lnTo>
                      <a:pt x="4919" y="96"/>
                    </a:lnTo>
                    <a:lnTo>
                      <a:pt x="4679" y="39"/>
                    </a:lnTo>
                    <a:lnTo>
                      <a:pt x="4563" y="20"/>
                    </a:lnTo>
                    <a:lnTo>
                      <a:pt x="4458" y="0"/>
                    </a:lnTo>
                    <a:close/>
                  </a:path>
                </a:pathLst>
              </a:custGeom>
              <a:solidFill>
                <a:srgbClr val="DC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" name="Google Shape;121;p15">
            <a:extLst>
              <a:ext uri="{FF2B5EF4-FFF2-40B4-BE49-F238E27FC236}">
                <a16:creationId xmlns:a16="http://schemas.microsoft.com/office/drawing/2014/main" id="{1B1AA714-2F25-48F1-BBE1-79C7B512332C}"/>
              </a:ext>
            </a:extLst>
          </p:cNvPr>
          <p:cNvGrpSpPr/>
          <p:nvPr/>
        </p:nvGrpSpPr>
        <p:grpSpPr>
          <a:xfrm>
            <a:off x="3434947" y="806535"/>
            <a:ext cx="193618" cy="193532"/>
            <a:chOff x="2766050" y="-563975"/>
            <a:chExt cx="451850" cy="451650"/>
          </a:xfrm>
        </p:grpSpPr>
        <p:sp>
          <p:nvSpPr>
            <p:cNvPr id="308" name="Google Shape;122;p15">
              <a:extLst>
                <a:ext uri="{FF2B5EF4-FFF2-40B4-BE49-F238E27FC236}">
                  <a16:creationId xmlns:a16="http://schemas.microsoft.com/office/drawing/2014/main" id="{F9E4F2E8-1886-48DC-A763-71FD54FE6FBC}"/>
                </a:ext>
              </a:extLst>
            </p:cNvPr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extrusionOk="0">
                  <a:moveTo>
                    <a:pt x="4904" y="1"/>
                  </a:moveTo>
                  <a:lnTo>
                    <a:pt x="4650" y="9"/>
                  </a:lnTo>
                  <a:lnTo>
                    <a:pt x="4404" y="26"/>
                  </a:lnTo>
                  <a:lnTo>
                    <a:pt x="4159" y="60"/>
                  </a:lnTo>
                  <a:lnTo>
                    <a:pt x="3913" y="102"/>
                  </a:lnTo>
                  <a:lnTo>
                    <a:pt x="3676" y="153"/>
                  </a:lnTo>
                  <a:lnTo>
                    <a:pt x="3447" y="221"/>
                  </a:lnTo>
                  <a:lnTo>
                    <a:pt x="3219" y="297"/>
                  </a:lnTo>
                  <a:lnTo>
                    <a:pt x="2998" y="390"/>
                  </a:lnTo>
                  <a:lnTo>
                    <a:pt x="2778" y="483"/>
                  </a:lnTo>
                  <a:lnTo>
                    <a:pt x="2566" y="593"/>
                  </a:lnTo>
                  <a:lnTo>
                    <a:pt x="2363" y="712"/>
                  </a:lnTo>
                  <a:lnTo>
                    <a:pt x="2160" y="839"/>
                  </a:lnTo>
                  <a:lnTo>
                    <a:pt x="1974" y="975"/>
                  </a:lnTo>
                  <a:lnTo>
                    <a:pt x="1787" y="1119"/>
                  </a:lnTo>
                  <a:lnTo>
                    <a:pt x="1609" y="1279"/>
                  </a:lnTo>
                  <a:lnTo>
                    <a:pt x="1440" y="1440"/>
                  </a:lnTo>
                  <a:lnTo>
                    <a:pt x="1271" y="1610"/>
                  </a:lnTo>
                  <a:lnTo>
                    <a:pt x="1118" y="1788"/>
                  </a:lnTo>
                  <a:lnTo>
                    <a:pt x="974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3" y="2567"/>
                  </a:lnTo>
                  <a:lnTo>
                    <a:pt x="483" y="2779"/>
                  </a:lnTo>
                  <a:lnTo>
                    <a:pt x="381" y="2999"/>
                  </a:lnTo>
                  <a:lnTo>
                    <a:pt x="297" y="3219"/>
                  </a:lnTo>
                  <a:lnTo>
                    <a:pt x="220" y="3448"/>
                  </a:lnTo>
                  <a:lnTo>
                    <a:pt x="153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0" y="4904"/>
                  </a:lnTo>
                  <a:lnTo>
                    <a:pt x="9" y="5158"/>
                  </a:lnTo>
                  <a:lnTo>
                    <a:pt x="26" y="5413"/>
                  </a:lnTo>
                  <a:lnTo>
                    <a:pt x="60" y="5658"/>
                  </a:lnTo>
                  <a:lnTo>
                    <a:pt x="102" y="5895"/>
                  </a:lnTo>
                  <a:lnTo>
                    <a:pt x="153" y="6132"/>
                  </a:lnTo>
                  <a:lnTo>
                    <a:pt x="220" y="6370"/>
                  </a:lnTo>
                  <a:lnTo>
                    <a:pt x="297" y="6598"/>
                  </a:lnTo>
                  <a:lnTo>
                    <a:pt x="381" y="6818"/>
                  </a:lnTo>
                  <a:lnTo>
                    <a:pt x="483" y="7039"/>
                  </a:lnTo>
                  <a:lnTo>
                    <a:pt x="593" y="7250"/>
                  </a:lnTo>
                  <a:lnTo>
                    <a:pt x="712" y="7454"/>
                  </a:lnTo>
                  <a:lnTo>
                    <a:pt x="839" y="7648"/>
                  </a:lnTo>
                  <a:lnTo>
                    <a:pt x="974" y="7843"/>
                  </a:lnTo>
                  <a:lnTo>
                    <a:pt x="1118" y="8030"/>
                  </a:lnTo>
                  <a:lnTo>
                    <a:pt x="1271" y="8207"/>
                  </a:lnTo>
                  <a:lnTo>
                    <a:pt x="1440" y="8377"/>
                  </a:lnTo>
                  <a:lnTo>
                    <a:pt x="1609" y="8538"/>
                  </a:lnTo>
                  <a:lnTo>
                    <a:pt x="1787" y="8690"/>
                  </a:lnTo>
                  <a:lnTo>
                    <a:pt x="1974" y="8843"/>
                  </a:lnTo>
                  <a:lnTo>
                    <a:pt x="2160" y="8978"/>
                  </a:lnTo>
                  <a:lnTo>
                    <a:pt x="2363" y="9105"/>
                  </a:lnTo>
                  <a:lnTo>
                    <a:pt x="2566" y="9224"/>
                  </a:lnTo>
                  <a:lnTo>
                    <a:pt x="2778" y="9334"/>
                  </a:lnTo>
                  <a:lnTo>
                    <a:pt x="2998" y="9427"/>
                  </a:lnTo>
                  <a:lnTo>
                    <a:pt x="3219" y="9520"/>
                  </a:lnTo>
                  <a:lnTo>
                    <a:pt x="3447" y="9596"/>
                  </a:lnTo>
                  <a:lnTo>
                    <a:pt x="3676" y="9664"/>
                  </a:lnTo>
                  <a:lnTo>
                    <a:pt x="3913" y="9715"/>
                  </a:lnTo>
                  <a:lnTo>
                    <a:pt x="4159" y="9757"/>
                  </a:lnTo>
                  <a:lnTo>
                    <a:pt x="4404" y="9791"/>
                  </a:lnTo>
                  <a:lnTo>
                    <a:pt x="4650" y="9808"/>
                  </a:lnTo>
                  <a:lnTo>
                    <a:pt x="4904" y="9817"/>
                  </a:lnTo>
                  <a:lnTo>
                    <a:pt x="5158" y="9808"/>
                  </a:lnTo>
                  <a:lnTo>
                    <a:pt x="5404" y="9791"/>
                  </a:lnTo>
                  <a:lnTo>
                    <a:pt x="5649" y="9757"/>
                  </a:lnTo>
                  <a:lnTo>
                    <a:pt x="5895" y="9715"/>
                  </a:lnTo>
                  <a:lnTo>
                    <a:pt x="6132" y="9664"/>
                  </a:lnTo>
                  <a:lnTo>
                    <a:pt x="6361" y="9596"/>
                  </a:lnTo>
                  <a:lnTo>
                    <a:pt x="6589" y="9520"/>
                  </a:lnTo>
                  <a:lnTo>
                    <a:pt x="6818" y="9427"/>
                  </a:lnTo>
                  <a:lnTo>
                    <a:pt x="7030" y="9334"/>
                  </a:lnTo>
                  <a:lnTo>
                    <a:pt x="7242" y="9224"/>
                  </a:lnTo>
                  <a:lnTo>
                    <a:pt x="7453" y="9105"/>
                  </a:lnTo>
                  <a:lnTo>
                    <a:pt x="7648" y="8978"/>
                  </a:lnTo>
                  <a:lnTo>
                    <a:pt x="7843" y="8843"/>
                  </a:lnTo>
                  <a:lnTo>
                    <a:pt x="8029" y="8690"/>
                  </a:lnTo>
                  <a:lnTo>
                    <a:pt x="8207" y="8538"/>
                  </a:lnTo>
                  <a:lnTo>
                    <a:pt x="8376" y="8377"/>
                  </a:lnTo>
                  <a:lnTo>
                    <a:pt x="8537" y="8207"/>
                  </a:lnTo>
                  <a:lnTo>
                    <a:pt x="8690" y="8030"/>
                  </a:lnTo>
                  <a:lnTo>
                    <a:pt x="8834" y="7843"/>
                  </a:lnTo>
                  <a:lnTo>
                    <a:pt x="8978" y="7648"/>
                  </a:lnTo>
                  <a:lnTo>
                    <a:pt x="9105" y="7454"/>
                  </a:lnTo>
                  <a:lnTo>
                    <a:pt x="9223" y="7250"/>
                  </a:lnTo>
                  <a:lnTo>
                    <a:pt x="9325" y="7039"/>
                  </a:lnTo>
                  <a:lnTo>
                    <a:pt x="9427" y="6818"/>
                  </a:lnTo>
                  <a:lnTo>
                    <a:pt x="9511" y="6598"/>
                  </a:lnTo>
                  <a:lnTo>
                    <a:pt x="9588" y="6370"/>
                  </a:lnTo>
                  <a:lnTo>
                    <a:pt x="9655" y="6132"/>
                  </a:lnTo>
                  <a:lnTo>
                    <a:pt x="9715" y="5895"/>
                  </a:lnTo>
                  <a:lnTo>
                    <a:pt x="9757" y="5658"/>
                  </a:lnTo>
                  <a:lnTo>
                    <a:pt x="9782" y="5413"/>
                  </a:lnTo>
                  <a:lnTo>
                    <a:pt x="9808" y="5158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2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55" y="3685"/>
                  </a:lnTo>
                  <a:lnTo>
                    <a:pt x="9588" y="3448"/>
                  </a:lnTo>
                  <a:lnTo>
                    <a:pt x="9511" y="3219"/>
                  </a:lnTo>
                  <a:lnTo>
                    <a:pt x="9427" y="2999"/>
                  </a:lnTo>
                  <a:lnTo>
                    <a:pt x="9325" y="2779"/>
                  </a:lnTo>
                  <a:lnTo>
                    <a:pt x="9223" y="2567"/>
                  </a:lnTo>
                  <a:lnTo>
                    <a:pt x="9105" y="2364"/>
                  </a:lnTo>
                  <a:lnTo>
                    <a:pt x="8978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7" y="1610"/>
                  </a:lnTo>
                  <a:lnTo>
                    <a:pt x="8376" y="1440"/>
                  </a:lnTo>
                  <a:lnTo>
                    <a:pt x="8207" y="1279"/>
                  </a:lnTo>
                  <a:lnTo>
                    <a:pt x="8029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3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8" y="390"/>
                  </a:lnTo>
                  <a:lnTo>
                    <a:pt x="6589" y="297"/>
                  </a:lnTo>
                  <a:lnTo>
                    <a:pt x="6361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49" y="60"/>
                  </a:lnTo>
                  <a:lnTo>
                    <a:pt x="5404" y="26"/>
                  </a:lnTo>
                  <a:lnTo>
                    <a:pt x="5158" y="9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23;p15">
              <a:extLst>
                <a:ext uri="{FF2B5EF4-FFF2-40B4-BE49-F238E27FC236}">
                  <a16:creationId xmlns:a16="http://schemas.microsoft.com/office/drawing/2014/main" id="{44B00E32-DB3A-44E0-B75C-4C601E71E866}"/>
                </a:ext>
              </a:extLst>
            </p:cNvPr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fill="none" extrusionOk="0">
                  <a:moveTo>
                    <a:pt x="9808" y="4904"/>
                  </a:moveTo>
                  <a:lnTo>
                    <a:pt x="9808" y="4904"/>
                  </a:lnTo>
                  <a:lnTo>
                    <a:pt x="9808" y="5158"/>
                  </a:lnTo>
                  <a:lnTo>
                    <a:pt x="9782" y="5413"/>
                  </a:lnTo>
                  <a:lnTo>
                    <a:pt x="9757" y="5658"/>
                  </a:lnTo>
                  <a:lnTo>
                    <a:pt x="9715" y="5895"/>
                  </a:lnTo>
                  <a:lnTo>
                    <a:pt x="9655" y="6132"/>
                  </a:lnTo>
                  <a:lnTo>
                    <a:pt x="9588" y="6370"/>
                  </a:lnTo>
                  <a:lnTo>
                    <a:pt x="9511" y="6598"/>
                  </a:lnTo>
                  <a:lnTo>
                    <a:pt x="9427" y="6818"/>
                  </a:lnTo>
                  <a:lnTo>
                    <a:pt x="9325" y="7039"/>
                  </a:lnTo>
                  <a:lnTo>
                    <a:pt x="9223" y="7250"/>
                  </a:lnTo>
                  <a:lnTo>
                    <a:pt x="9105" y="7454"/>
                  </a:lnTo>
                  <a:lnTo>
                    <a:pt x="8978" y="7648"/>
                  </a:lnTo>
                  <a:lnTo>
                    <a:pt x="8834" y="7843"/>
                  </a:lnTo>
                  <a:lnTo>
                    <a:pt x="8690" y="8030"/>
                  </a:lnTo>
                  <a:lnTo>
                    <a:pt x="8537" y="8207"/>
                  </a:lnTo>
                  <a:lnTo>
                    <a:pt x="8376" y="8377"/>
                  </a:lnTo>
                  <a:lnTo>
                    <a:pt x="8207" y="8538"/>
                  </a:lnTo>
                  <a:lnTo>
                    <a:pt x="8029" y="8690"/>
                  </a:lnTo>
                  <a:lnTo>
                    <a:pt x="7843" y="8843"/>
                  </a:lnTo>
                  <a:lnTo>
                    <a:pt x="7648" y="8978"/>
                  </a:lnTo>
                  <a:lnTo>
                    <a:pt x="7453" y="9105"/>
                  </a:lnTo>
                  <a:lnTo>
                    <a:pt x="7242" y="9224"/>
                  </a:lnTo>
                  <a:lnTo>
                    <a:pt x="7030" y="9334"/>
                  </a:lnTo>
                  <a:lnTo>
                    <a:pt x="6818" y="9427"/>
                  </a:lnTo>
                  <a:lnTo>
                    <a:pt x="6589" y="9520"/>
                  </a:lnTo>
                  <a:lnTo>
                    <a:pt x="6361" y="9596"/>
                  </a:lnTo>
                  <a:lnTo>
                    <a:pt x="6132" y="9664"/>
                  </a:lnTo>
                  <a:lnTo>
                    <a:pt x="5895" y="9715"/>
                  </a:lnTo>
                  <a:lnTo>
                    <a:pt x="5649" y="9757"/>
                  </a:lnTo>
                  <a:lnTo>
                    <a:pt x="5404" y="9791"/>
                  </a:lnTo>
                  <a:lnTo>
                    <a:pt x="5158" y="9808"/>
                  </a:lnTo>
                  <a:lnTo>
                    <a:pt x="4904" y="9817"/>
                  </a:lnTo>
                  <a:lnTo>
                    <a:pt x="4904" y="9817"/>
                  </a:lnTo>
                  <a:lnTo>
                    <a:pt x="4650" y="9808"/>
                  </a:lnTo>
                  <a:lnTo>
                    <a:pt x="4404" y="9791"/>
                  </a:lnTo>
                  <a:lnTo>
                    <a:pt x="4159" y="9757"/>
                  </a:lnTo>
                  <a:lnTo>
                    <a:pt x="3913" y="9715"/>
                  </a:lnTo>
                  <a:lnTo>
                    <a:pt x="3676" y="9664"/>
                  </a:lnTo>
                  <a:lnTo>
                    <a:pt x="3447" y="9596"/>
                  </a:lnTo>
                  <a:lnTo>
                    <a:pt x="3219" y="9520"/>
                  </a:lnTo>
                  <a:lnTo>
                    <a:pt x="2998" y="9427"/>
                  </a:lnTo>
                  <a:lnTo>
                    <a:pt x="2778" y="9334"/>
                  </a:lnTo>
                  <a:lnTo>
                    <a:pt x="2566" y="9224"/>
                  </a:lnTo>
                  <a:lnTo>
                    <a:pt x="2363" y="9105"/>
                  </a:lnTo>
                  <a:lnTo>
                    <a:pt x="2160" y="8978"/>
                  </a:lnTo>
                  <a:lnTo>
                    <a:pt x="1974" y="8843"/>
                  </a:lnTo>
                  <a:lnTo>
                    <a:pt x="1787" y="8690"/>
                  </a:lnTo>
                  <a:lnTo>
                    <a:pt x="1609" y="8538"/>
                  </a:lnTo>
                  <a:lnTo>
                    <a:pt x="1440" y="8377"/>
                  </a:lnTo>
                  <a:lnTo>
                    <a:pt x="1271" y="8207"/>
                  </a:lnTo>
                  <a:lnTo>
                    <a:pt x="1118" y="8030"/>
                  </a:lnTo>
                  <a:lnTo>
                    <a:pt x="974" y="7843"/>
                  </a:lnTo>
                  <a:lnTo>
                    <a:pt x="839" y="7648"/>
                  </a:lnTo>
                  <a:lnTo>
                    <a:pt x="712" y="7454"/>
                  </a:lnTo>
                  <a:lnTo>
                    <a:pt x="593" y="7250"/>
                  </a:lnTo>
                  <a:lnTo>
                    <a:pt x="483" y="7039"/>
                  </a:lnTo>
                  <a:lnTo>
                    <a:pt x="381" y="6818"/>
                  </a:lnTo>
                  <a:lnTo>
                    <a:pt x="297" y="6598"/>
                  </a:lnTo>
                  <a:lnTo>
                    <a:pt x="220" y="6370"/>
                  </a:lnTo>
                  <a:lnTo>
                    <a:pt x="153" y="6132"/>
                  </a:lnTo>
                  <a:lnTo>
                    <a:pt x="102" y="5895"/>
                  </a:lnTo>
                  <a:lnTo>
                    <a:pt x="60" y="5658"/>
                  </a:lnTo>
                  <a:lnTo>
                    <a:pt x="26" y="5413"/>
                  </a:lnTo>
                  <a:lnTo>
                    <a:pt x="9" y="5158"/>
                  </a:lnTo>
                  <a:lnTo>
                    <a:pt x="0" y="4904"/>
                  </a:lnTo>
                  <a:lnTo>
                    <a:pt x="0" y="4904"/>
                  </a:lnTo>
                  <a:lnTo>
                    <a:pt x="9" y="4659"/>
                  </a:lnTo>
                  <a:lnTo>
                    <a:pt x="26" y="4405"/>
                  </a:lnTo>
                  <a:lnTo>
                    <a:pt x="60" y="4159"/>
                  </a:lnTo>
                  <a:lnTo>
                    <a:pt x="102" y="3922"/>
                  </a:lnTo>
                  <a:lnTo>
                    <a:pt x="153" y="3685"/>
                  </a:lnTo>
                  <a:lnTo>
                    <a:pt x="220" y="3448"/>
                  </a:lnTo>
                  <a:lnTo>
                    <a:pt x="297" y="3219"/>
                  </a:lnTo>
                  <a:lnTo>
                    <a:pt x="381" y="2999"/>
                  </a:lnTo>
                  <a:lnTo>
                    <a:pt x="483" y="2779"/>
                  </a:lnTo>
                  <a:lnTo>
                    <a:pt x="593" y="2567"/>
                  </a:lnTo>
                  <a:lnTo>
                    <a:pt x="712" y="2364"/>
                  </a:lnTo>
                  <a:lnTo>
                    <a:pt x="839" y="2169"/>
                  </a:lnTo>
                  <a:lnTo>
                    <a:pt x="974" y="1974"/>
                  </a:lnTo>
                  <a:lnTo>
                    <a:pt x="1118" y="1788"/>
                  </a:lnTo>
                  <a:lnTo>
                    <a:pt x="1271" y="1610"/>
                  </a:lnTo>
                  <a:lnTo>
                    <a:pt x="1440" y="1440"/>
                  </a:lnTo>
                  <a:lnTo>
                    <a:pt x="1609" y="1279"/>
                  </a:lnTo>
                  <a:lnTo>
                    <a:pt x="1787" y="1119"/>
                  </a:lnTo>
                  <a:lnTo>
                    <a:pt x="1974" y="975"/>
                  </a:lnTo>
                  <a:lnTo>
                    <a:pt x="2160" y="839"/>
                  </a:lnTo>
                  <a:lnTo>
                    <a:pt x="2363" y="712"/>
                  </a:lnTo>
                  <a:lnTo>
                    <a:pt x="2566" y="593"/>
                  </a:lnTo>
                  <a:lnTo>
                    <a:pt x="2778" y="483"/>
                  </a:lnTo>
                  <a:lnTo>
                    <a:pt x="2998" y="390"/>
                  </a:lnTo>
                  <a:lnTo>
                    <a:pt x="3219" y="297"/>
                  </a:lnTo>
                  <a:lnTo>
                    <a:pt x="3447" y="221"/>
                  </a:lnTo>
                  <a:lnTo>
                    <a:pt x="3676" y="153"/>
                  </a:lnTo>
                  <a:lnTo>
                    <a:pt x="3913" y="102"/>
                  </a:lnTo>
                  <a:lnTo>
                    <a:pt x="4159" y="60"/>
                  </a:lnTo>
                  <a:lnTo>
                    <a:pt x="4404" y="26"/>
                  </a:lnTo>
                  <a:lnTo>
                    <a:pt x="4650" y="9"/>
                  </a:lnTo>
                  <a:lnTo>
                    <a:pt x="4904" y="1"/>
                  </a:lnTo>
                  <a:lnTo>
                    <a:pt x="4904" y="1"/>
                  </a:lnTo>
                  <a:lnTo>
                    <a:pt x="5158" y="9"/>
                  </a:lnTo>
                  <a:lnTo>
                    <a:pt x="5404" y="26"/>
                  </a:lnTo>
                  <a:lnTo>
                    <a:pt x="5649" y="60"/>
                  </a:lnTo>
                  <a:lnTo>
                    <a:pt x="5895" y="102"/>
                  </a:lnTo>
                  <a:lnTo>
                    <a:pt x="6132" y="153"/>
                  </a:lnTo>
                  <a:lnTo>
                    <a:pt x="6361" y="221"/>
                  </a:lnTo>
                  <a:lnTo>
                    <a:pt x="6589" y="297"/>
                  </a:lnTo>
                  <a:lnTo>
                    <a:pt x="6818" y="390"/>
                  </a:lnTo>
                  <a:lnTo>
                    <a:pt x="7030" y="483"/>
                  </a:lnTo>
                  <a:lnTo>
                    <a:pt x="7242" y="593"/>
                  </a:lnTo>
                  <a:lnTo>
                    <a:pt x="7453" y="712"/>
                  </a:lnTo>
                  <a:lnTo>
                    <a:pt x="7648" y="839"/>
                  </a:lnTo>
                  <a:lnTo>
                    <a:pt x="7843" y="975"/>
                  </a:lnTo>
                  <a:lnTo>
                    <a:pt x="8029" y="1119"/>
                  </a:lnTo>
                  <a:lnTo>
                    <a:pt x="8207" y="1279"/>
                  </a:lnTo>
                  <a:lnTo>
                    <a:pt x="8376" y="1440"/>
                  </a:lnTo>
                  <a:lnTo>
                    <a:pt x="8537" y="1610"/>
                  </a:lnTo>
                  <a:lnTo>
                    <a:pt x="8690" y="1788"/>
                  </a:lnTo>
                  <a:lnTo>
                    <a:pt x="8834" y="1974"/>
                  </a:lnTo>
                  <a:lnTo>
                    <a:pt x="8978" y="2169"/>
                  </a:lnTo>
                  <a:lnTo>
                    <a:pt x="9105" y="2364"/>
                  </a:lnTo>
                  <a:lnTo>
                    <a:pt x="9223" y="2567"/>
                  </a:lnTo>
                  <a:lnTo>
                    <a:pt x="9325" y="2779"/>
                  </a:lnTo>
                  <a:lnTo>
                    <a:pt x="9427" y="2999"/>
                  </a:lnTo>
                  <a:lnTo>
                    <a:pt x="9511" y="3219"/>
                  </a:lnTo>
                  <a:lnTo>
                    <a:pt x="9588" y="3448"/>
                  </a:lnTo>
                  <a:lnTo>
                    <a:pt x="9655" y="3685"/>
                  </a:lnTo>
                  <a:lnTo>
                    <a:pt x="9715" y="3922"/>
                  </a:lnTo>
                  <a:lnTo>
                    <a:pt x="9757" y="4159"/>
                  </a:lnTo>
                  <a:lnTo>
                    <a:pt x="9782" y="4405"/>
                  </a:lnTo>
                  <a:lnTo>
                    <a:pt x="9808" y="4659"/>
                  </a:lnTo>
                  <a:lnTo>
                    <a:pt x="9808" y="4904"/>
                  </a:lnTo>
                  <a:lnTo>
                    <a:pt x="9808" y="490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24;p15">
              <a:extLst>
                <a:ext uri="{FF2B5EF4-FFF2-40B4-BE49-F238E27FC236}">
                  <a16:creationId xmlns:a16="http://schemas.microsoft.com/office/drawing/2014/main" id="{54C24334-BCD3-4A1B-8943-49E6E90A443D}"/>
                </a:ext>
              </a:extLst>
            </p:cNvPr>
            <p:cNvSpPr/>
            <p:nvPr/>
          </p:nvSpPr>
          <p:spPr>
            <a:xfrm>
              <a:off x="3114550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25;p15">
              <a:extLst>
                <a:ext uri="{FF2B5EF4-FFF2-40B4-BE49-F238E27FC236}">
                  <a16:creationId xmlns:a16="http://schemas.microsoft.com/office/drawing/2014/main" id="{BEA028FE-CC39-4AB3-9B99-C1D193E57586}"/>
                </a:ext>
              </a:extLst>
            </p:cNvPr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26;p15">
              <a:extLst>
                <a:ext uri="{FF2B5EF4-FFF2-40B4-BE49-F238E27FC236}">
                  <a16:creationId xmlns:a16="http://schemas.microsoft.com/office/drawing/2014/main" id="{C1C9BF66-B2F6-4279-A65B-D86E289B8BD4}"/>
                </a:ext>
              </a:extLst>
            </p:cNvPr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27;p15">
              <a:extLst>
                <a:ext uri="{FF2B5EF4-FFF2-40B4-BE49-F238E27FC236}">
                  <a16:creationId xmlns:a16="http://schemas.microsoft.com/office/drawing/2014/main" id="{53DFF87B-8BB4-48B1-B16B-27606F07FD28}"/>
                </a:ext>
              </a:extLst>
            </p:cNvPr>
            <p:cNvSpPr/>
            <p:nvPr/>
          </p:nvSpPr>
          <p:spPr>
            <a:xfrm>
              <a:off x="299197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28;p15">
              <a:extLst>
                <a:ext uri="{FF2B5EF4-FFF2-40B4-BE49-F238E27FC236}">
                  <a16:creationId xmlns:a16="http://schemas.microsoft.com/office/drawing/2014/main" id="{41D19F33-BDF4-4A3D-A622-E3CE4967E0C0}"/>
                </a:ext>
              </a:extLst>
            </p:cNvPr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29;p15">
              <a:extLst>
                <a:ext uri="{FF2B5EF4-FFF2-40B4-BE49-F238E27FC236}">
                  <a16:creationId xmlns:a16="http://schemas.microsoft.com/office/drawing/2014/main" id="{CCC31B58-A057-4346-A6EC-31F260D04CBD}"/>
                </a:ext>
              </a:extLst>
            </p:cNvPr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355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30;p15">
              <a:extLst>
                <a:ext uri="{FF2B5EF4-FFF2-40B4-BE49-F238E27FC236}">
                  <a16:creationId xmlns:a16="http://schemas.microsoft.com/office/drawing/2014/main" id="{E9244F45-5B87-48EB-9FF4-B557E0646F8A}"/>
                </a:ext>
              </a:extLst>
            </p:cNvPr>
            <p:cNvSpPr/>
            <p:nvPr/>
          </p:nvSpPr>
          <p:spPr>
            <a:xfrm>
              <a:off x="3204750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31;p15">
              <a:extLst>
                <a:ext uri="{FF2B5EF4-FFF2-40B4-BE49-F238E27FC236}">
                  <a16:creationId xmlns:a16="http://schemas.microsoft.com/office/drawing/2014/main" id="{856425CA-CEAA-4904-A4D7-7931469FEB49}"/>
                </a:ext>
              </a:extLst>
            </p:cNvPr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32;p15">
              <a:extLst>
                <a:ext uri="{FF2B5EF4-FFF2-40B4-BE49-F238E27FC236}">
                  <a16:creationId xmlns:a16="http://schemas.microsoft.com/office/drawing/2014/main" id="{9DEFD116-BAE8-453F-8BC6-F85CFBC272A7}"/>
                </a:ext>
              </a:extLst>
            </p:cNvPr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26" y="2880"/>
                  </a:lnTo>
                  <a:lnTo>
                    <a:pt x="526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33;p15">
              <a:extLst>
                <a:ext uri="{FF2B5EF4-FFF2-40B4-BE49-F238E27FC236}">
                  <a16:creationId xmlns:a16="http://schemas.microsoft.com/office/drawing/2014/main" id="{CDB9944F-785D-4AE7-8DE7-742903FDB183}"/>
                </a:ext>
              </a:extLst>
            </p:cNvPr>
            <p:cNvSpPr/>
            <p:nvPr/>
          </p:nvSpPr>
          <p:spPr>
            <a:xfrm>
              <a:off x="2991975" y="-18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34;p15">
              <a:extLst>
                <a:ext uri="{FF2B5EF4-FFF2-40B4-BE49-F238E27FC236}">
                  <a16:creationId xmlns:a16="http://schemas.microsoft.com/office/drawing/2014/main" id="{15DA439A-3BE6-4836-8BF0-29CD86CD13AF}"/>
                </a:ext>
              </a:extLst>
            </p:cNvPr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35;p15">
              <a:extLst>
                <a:ext uri="{FF2B5EF4-FFF2-40B4-BE49-F238E27FC236}">
                  <a16:creationId xmlns:a16="http://schemas.microsoft.com/office/drawing/2014/main" id="{D711AC49-08F6-43CA-859B-7065067CEE84}"/>
                </a:ext>
              </a:extLst>
            </p:cNvPr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880" y="525"/>
                  </a:move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36;p15">
              <a:extLst>
                <a:ext uri="{FF2B5EF4-FFF2-40B4-BE49-F238E27FC236}">
                  <a16:creationId xmlns:a16="http://schemas.microsoft.com/office/drawing/2014/main" id="{1A6ADA29-6D13-4A44-8929-18EB9D6CA5E9}"/>
                </a:ext>
              </a:extLst>
            </p:cNvPr>
            <p:cNvSpPr/>
            <p:nvPr/>
          </p:nvSpPr>
          <p:spPr>
            <a:xfrm>
              <a:off x="2838025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37;p15">
              <a:extLst>
                <a:ext uri="{FF2B5EF4-FFF2-40B4-BE49-F238E27FC236}">
                  <a16:creationId xmlns:a16="http://schemas.microsoft.com/office/drawing/2014/main" id="{B57BB790-A3C7-4AF1-A29C-9830CA17AF42}"/>
                </a:ext>
              </a:extLst>
            </p:cNvPr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38;p15">
              <a:extLst>
                <a:ext uri="{FF2B5EF4-FFF2-40B4-BE49-F238E27FC236}">
                  <a16:creationId xmlns:a16="http://schemas.microsoft.com/office/drawing/2014/main" id="{1912725D-F8F0-48AA-AF6E-E796E0E62C75}"/>
                </a:ext>
              </a:extLst>
            </p:cNvPr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39;p15">
              <a:extLst>
                <a:ext uri="{FF2B5EF4-FFF2-40B4-BE49-F238E27FC236}">
                  <a16:creationId xmlns:a16="http://schemas.microsoft.com/office/drawing/2014/main" id="{63031093-784A-4BAB-84F3-94769C6A3CDA}"/>
                </a:ext>
              </a:extLst>
            </p:cNvPr>
            <p:cNvSpPr/>
            <p:nvPr/>
          </p:nvSpPr>
          <p:spPr>
            <a:xfrm>
              <a:off x="3110100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40;p15">
              <a:extLst>
                <a:ext uri="{FF2B5EF4-FFF2-40B4-BE49-F238E27FC236}">
                  <a16:creationId xmlns:a16="http://schemas.microsoft.com/office/drawing/2014/main" id="{8378CA3B-89A8-4EFB-801B-02AE0DAF644D}"/>
                </a:ext>
              </a:extLst>
            </p:cNvPr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526" y="0"/>
                  </a:move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41;p15">
              <a:extLst>
                <a:ext uri="{FF2B5EF4-FFF2-40B4-BE49-F238E27FC236}">
                  <a16:creationId xmlns:a16="http://schemas.microsoft.com/office/drawing/2014/main" id="{AA02DBCC-E9B2-4D62-8B34-16DB6032B573}"/>
                </a:ext>
              </a:extLst>
            </p:cNvPr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899" y="153"/>
                  </a:move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42;p15">
              <a:extLst>
                <a:ext uri="{FF2B5EF4-FFF2-40B4-BE49-F238E27FC236}">
                  <a16:creationId xmlns:a16="http://schemas.microsoft.com/office/drawing/2014/main" id="{07374CDC-469F-451F-BDB9-05D840C22E01}"/>
                </a:ext>
              </a:extLst>
            </p:cNvPr>
            <p:cNvSpPr/>
            <p:nvPr/>
          </p:nvSpPr>
          <p:spPr>
            <a:xfrm>
              <a:off x="3119425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43;p15">
              <a:extLst>
                <a:ext uri="{FF2B5EF4-FFF2-40B4-BE49-F238E27FC236}">
                  <a16:creationId xmlns:a16="http://schemas.microsoft.com/office/drawing/2014/main" id="{E0F7424D-7827-489D-A171-90C7F0364D7F}"/>
                </a:ext>
              </a:extLst>
            </p:cNvPr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1821" y="0"/>
                  </a:move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44;p15">
              <a:extLst>
                <a:ext uri="{FF2B5EF4-FFF2-40B4-BE49-F238E27FC236}">
                  <a16:creationId xmlns:a16="http://schemas.microsoft.com/office/drawing/2014/main" id="{5F6508E9-CB8A-4690-B43B-2D628231D7BB}"/>
                </a:ext>
              </a:extLst>
            </p:cNvPr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153"/>
                  </a:moveTo>
                  <a:lnTo>
                    <a:pt x="161" y="1448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448" y="1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45;p15">
              <a:extLst>
                <a:ext uri="{FF2B5EF4-FFF2-40B4-BE49-F238E27FC236}">
                  <a16:creationId xmlns:a16="http://schemas.microsoft.com/office/drawing/2014/main" id="{B890CCFA-4343-4A8E-998F-7E86F28632D4}"/>
                </a:ext>
              </a:extLst>
            </p:cNvPr>
            <p:cNvSpPr/>
            <p:nvPr/>
          </p:nvSpPr>
          <p:spPr>
            <a:xfrm>
              <a:off x="2864500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46;p15">
              <a:extLst>
                <a:ext uri="{FF2B5EF4-FFF2-40B4-BE49-F238E27FC236}">
                  <a16:creationId xmlns:a16="http://schemas.microsoft.com/office/drawing/2014/main" id="{028E3E03-088E-4DB5-8A1A-9D7E4ADCA667}"/>
                </a:ext>
              </a:extLst>
            </p:cNvPr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534" y="0"/>
                  </a:move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47;p15">
              <a:extLst>
                <a:ext uri="{FF2B5EF4-FFF2-40B4-BE49-F238E27FC236}">
                  <a16:creationId xmlns:a16="http://schemas.microsoft.com/office/drawing/2014/main" id="{DE5E9B79-816C-492E-8543-B51EAC2AD88C}"/>
                </a:ext>
              </a:extLst>
            </p:cNvPr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2194"/>
                  </a:move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48;p15">
              <a:extLst>
                <a:ext uri="{FF2B5EF4-FFF2-40B4-BE49-F238E27FC236}">
                  <a16:creationId xmlns:a16="http://schemas.microsoft.com/office/drawing/2014/main" id="{81B7B828-A547-48A9-AFE0-F378847E6029}"/>
                </a:ext>
              </a:extLst>
            </p:cNvPr>
            <p:cNvSpPr/>
            <p:nvPr/>
          </p:nvSpPr>
          <p:spPr>
            <a:xfrm>
              <a:off x="2864500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49;p15">
              <a:extLst>
                <a:ext uri="{FF2B5EF4-FFF2-40B4-BE49-F238E27FC236}">
                  <a16:creationId xmlns:a16="http://schemas.microsoft.com/office/drawing/2014/main" id="{E7BED32A-273C-4445-88D6-6BD1956AEC75}"/>
                </a:ext>
              </a:extLst>
            </p:cNvPr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50;p15">
              <a:extLst>
                <a:ext uri="{FF2B5EF4-FFF2-40B4-BE49-F238E27FC236}">
                  <a16:creationId xmlns:a16="http://schemas.microsoft.com/office/drawing/2014/main" id="{127B0A1D-5989-42D0-9000-9E24735688FE}"/>
                </a:ext>
              </a:extLst>
            </p:cNvPr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51;p15">
              <a:extLst>
                <a:ext uri="{FF2B5EF4-FFF2-40B4-BE49-F238E27FC236}">
                  <a16:creationId xmlns:a16="http://schemas.microsoft.com/office/drawing/2014/main" id="{B73EB769-3FF8-47EE-AA5D-FB41752539FA}"/>
                </a:ext>
              </a:extLst>
            </p:cNvPr>
            <p:cNvSpPr/>
            <p:nvPr/>
          </p:nvSpPr>
          <p:spPr>
            <a:xfrm>
              <a:off x="3051025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52;p15">
              <a:extLst>
                <a:ext uri="{FF2B5EF4-FFF2-40B4-BE49-F238E27FC236}">
                  <a16:creationId xmlns:a16="http://schemas.microsoft.com/office/drawing/2014/main" id="{6072CCA8-5D1D-4484-A0AA-1FEEB7AF91E4}"/>
                </a:ext>
              </a:extLst>
            </p:cNvPr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534" y="1"/>
                  </a:move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53;p15">
              <a:extLst>
                <a:ext uri="{FF2B5EF4-FFF2-40B4-BE49-F238E27FC236}">
                  <a16:creationId xmlns:a16="http://schemas.microsoft.com/office/drawing/2014/main" id="{9912A3E4-75A2-467A-BE45-A66929F5901B}"/>
                </a:ext>
              </a:extLst>
            </p:cNvPr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423" y="737"/>
                  </a:moveTo>
                  <a:lnTo>
                    <a:pt x="737" y="43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2423" y="7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54;p15">
              <a:extLst>
                <a:ext uri="{FF2B5EF4-FFF2-40B4-BE49-F238E27FC236}">
                  <a16:creationId xmlns:a16="http://schemas.microsoft.com/office/drawing/2014/main" id="{6FAC133F-E80A-44BA-8846-084824C0C4ED}"/>
                </a:ext>
              </a:extLst>
            </p:cNvPr>
            <p:cNvSpPr/>
            <p:nvPr/>
          </p:nvSpPr>
          <p:spPr>
            <a:xfrm>
              <a:off x="3193525" y="-26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55;p15">
              <a:extLst>
                <a:ext uri="{FF2B5EF4-FFF2-40B4-BE49-F238E27FC236}">
                  <a16:creationId xmlns:a16="http://schemas.microsoft.com/office/drawing/2014/main" id="{73A090B8-A61C-4B08-A927-75E3965FF25B}"/>
                </a:ext>
              </a:extLst>
            </p:cNvPr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0"/>
                  </a:move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56;p15">
              <a:extLst>
                <a:ext uri="{FF2B5EF4-FFF2-40B4-BE49-F238E27FC236}">
                  <a16:creationId xmlns:a16="http://schemas.microsoft.com/office/drawing/2014/main" id="{677B8DD1-9004-4E59-8B2C-55CD38742714}"/>
                </a:ext>
              </a:extLst>
            </p:cNvPr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1432" y="34"/>
                  </a:move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lnTo>
                    <a:pt x="1229" y="0"/>
                  </a:ln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432" y="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57;p15">
              <a:extLst>
                <a:ext uri="{FF2B5EF4-FFF2-40B4-BE49-F238E27FC236}">
                  <a16:creationId xmlns:a16="http://schemas.microsoft.com/office/drawing/2014/main" id="{122F218E-1851-4BFA-AE04-9B8A0CDDE0D7}"/>
                </a:ext>
              </a:extLst>
            </p:cNvPr>
            <p:cNvSpPr/>
            <p:nvPr/>
          </p:nvSpPr>
          <p:spPr>
            <a:xfrm>
              <a:off x="2932900" y="-19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58;p15">
              <a:extLst>
                <a:ext uri="{FF2B5EF4-FFF2-40B4-BE49-F238E27FC236}">
                  <a16:creationId xmlns:a16="http://schemas.microsoft.com/office/drawing/2014/main" id="{15C3D60C-75A6-4E06-9E49-EB4F9EDCD8CD}"/>
                </a:ext>
              </a:extLst>
            </p:cNvPr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59;p15">
              <a:extLst>
                <a:ext uri="{FF2B5EF4-FFF2-40B4-BE49-F238E27FC236}">
                  <a16:creationId xmlns:a16="http://schemas.microsoft.com/office/drawing/2014/main" id="{5C478DA5-953B-4817-A235-557A4DDFB3C8}"/>
                </a:ext>
              </a:extLst>
            </p:cNvPr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1" y="1025"/>
                  </a:moveTo>
                  <a:lnTo>
                    <a:pt x="2008" y="1719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331" y="10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60;p15">
              <a:extLst>
                <a:ext uri="{FF2B5EF4-FFF2-40B4-BE49-F238E27FC236}">
                  <a16:creationId xmlns:a16="http://schemas.microsoft.com/office/drawing/2014/main" id="{2C7C0C0F-7497-4A8A-A979-54A7FDEB45BE}"/>
                </a:ext>
              </a:extLst>
            </p:cNvPr>
            <p:cNvSpPr/>
            <p:nvPr/>
          </p:nvSpPr>
          <p:spPr>
            <a:xfrm>
              <a:off x="2790600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61;p15">
              <a:extLst>
                <a:ext uri="{FF2B5EF4-FFF2-40B4-BE49-F238E27FC236}">
                  <a16:creationId xmlns:a16="http://schemas.microsoft.com/office/drawing/2014/main" id="{AD131189-66C5-42A3-B49C-0289C43B21B0}"/>
                </a:ext>
              </a:extLst>
            </p:cNvPr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8" y="1"/>
                  </a:move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62;p15">
              <a:extLst>
                <a:ext uri="{FF2B5EF4-FFF2-40B4-BE49-F238E27FC236}">
                  <a16:creationId xmlns:a16="http://schemas.microsoft.com/office/drawing/2014/main" id="{FCBDDCE7-0FA6-4612-862B-02A6B71C2808}"/>
                </a:ext>
              </a:extLst>
            </p:cNvPr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2" y="1423"/>
                  </a:move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lnTo>
                    <a:pt x="2168" y="1"/>
                  </a:ln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42" y="142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63;p15">
              <a:extLst>
                <a:ext uri="{FF2B5EF4-FFF2-40B4-BE49-F238E27FC236}">
                  <a16:creationId xmlns:a16="http://schemas.microsoft.com/office/drawing/2014/main" id="{B57FB1C0-3C86-46B5-9078-C5C7AB4A0964}"/>
                </a:ext>
              </a:extLst>
            </p:cNvPr>
            <p:cNvSpPr/>
            <p:nvPr/>
          </p:nvSpPr>
          <p:spPr>
            <a:xfrm>
              <a:off x="3134250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64;p15">
              <a:extLst>
                <a:ext uri="{FF2B5EF4-FFF2-40B4-BE49-F238E27FC236}">
                  <a16:creationId xmlns:a16="http://schemas.microsoft.com/office/drawing/2014/main" id="{459264F0-95C2-4255-B0BB-111FBD648AA0}"/>
                </a:ext>
              </a:extLst>
            </p:cNvPr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534" y="0"/>
                  </a:move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65;p15">
              <a:extLst>
                <a:ext uri="{FF2B5EF4-FFF2-40B4-BE49-F238E27FC236}">
                  <a16:creationId xmlns:a16="http://schemas.microsoft.com/office/drawing/2014/main" id="{198BD9C1-8EEC-435F-974B-802AF3C661B8}"/>
                </a:ext>
              </a:extLst>
            </p:cNvPr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1017" y="331"/>
                  </a:move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66;p15">
              <a:extLst>
                <a:ext uri="{FF2B5EF4-FFF2-40B4-BE49-F238E27FC236}">
                  <a16:creationId xmlns:a16="http://schemas.microsoft.com/office/drawing/2014/main" id="{5FF2CFB6-BD54-4F0E-99D8-69B479EB16F5}"/>
                </a:ext>
              </a:extLst>
            </p:cNvPr>
            <p:cNvSpPr/>
            <p:nvPr/>
          </p:nvSpPr>
          <p:spPr>
            <a:xfrm>
              <a:off x="3067975" y="-18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67;p15">
              <a:extLst>
                <a:ext uri="{FF2B5EF4-FFF2-40B4-BE49-F238E27FC236}">
                  <a16:creationId xmlns:a16="http://schemas.microsoft.com/office/drawing/2014/main" id="{99C7846B-ACF9-4CCD-90CC-2FCE735E24A9}"/>
                </a:ext>
              </a:extLst>
            </p:cNvPr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68;p15">
              <a:extLst>
                <a:ext uri="{FF2B5EF4-FFF2-40B4-BE49-F238E27FC236}">
                  <a16:creationId xmlns:a16="http://schemas.microsoft.com/office/drawing/2014/main" id="{F960CE18-6CDA-4A2A-B918-17BF84109581}"/>
                </a:ext>
              </a:extLst>
            </p:cNvPr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703" y="331"/>
                  </a:move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703" y="3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69;p15">
              <a:extLst>
                <a:ext uri="{FF2B5EF4-FFF2-40B4-BE49-F238E27FC236}">
                  <a16:creationId xmlns:a16="http://schemas.microsoft.com/office/drawing/2014/main" id="{26D88733-EC11-4281-918A-57296E10D65A}"/>
                </a:ext>
              </a:extLst>
            </p:cNvPr>
            <p:cNvSpPr/>
            <p:nvPr/>
          </p:nvSpPr>
          <p:spPr>
            <a:xfrm>
              <a:off x="2849675" y="-27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70;p15">
              <a:extLst>
                <a:ext uri="{FF2B5EF4-FFF2-40B4-BE49-F238E27FC236}">
                  <a16:creationId xmlns:a16="http://schemas.microsoft.com/office/drawing/2014/main" id="{F09A4186-2CFE-4641-A8E5-73C463BDAAB7}"/>
                </a:ext>
              </a:extLst>
            </p:cNvPr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483" y="1"/>
                  </a:move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71;p15">
              <a:extLst>
                <a:ext uri="{FF2B5EF4-FFF2-40B4-BE49-F238E27FC236}">
                  <a16:creationId xmlns:a16="http://schemas.microsoft.com/office/drawing/2014/main" id="{D9797577-3613-4B74-81B9-F22C846CD475}"/>
                </a:ext>
              </a:extLst>
            </p:cNvPr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738" y="2414"/>
                  </a:move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72;p15">
              <a:extLst>
                <a:ext uri="{FF2B5EF4-FFF2-40B4-BE49-F238E27FC236}">
                  <a16:creationId xmlns:a16="http://schemas.microsoft.com/office/drawing/2014/main" id="{EF73F231-3EB4-486A-8CBD-6E66D10BCC66}"/>
                </a:ext>
              </a:extLst>
            </p:cNvPr>
            <p:cNvSpPr/>
            <p:nvPr/>
          </p:nvSpPr>
          <p:spPr>
            <a:xfrm>
              <a:off x="2915950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C14644-ECD8-4611-8D59-51066ECA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Zadatak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49232-D97C-4B24-9976-19E595FD0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hr-HR" dirty="0"/>
              <a:t>Razviti programsku podršku u programskom okruženju za statističko računarstvo R, koja će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hr-HR" dirty="0"/>
              <a:t>ostvarivati sljedeće zadatke: 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preuzeti popis mjesta na kojima Državni hidrometeorološki zavod Republike Hrvatske obavlja meteorološka mjerenja te neprekinuta satna opažanja tlaka zraka u razdoblju od 24 sata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pomoću alata OSM </a:t>
            </a:r>
            <a:r>
              <a:rPr lang="hr-HR" dirty="0" err="1"/>
              <a:t>Nominatim</a:t>
            </a:r>
            <a:r>
              <a:rPr lang="hr-HR" dirty="0"/>
              <a:t> odrediti položaje mjesta iz točke (1)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položaje iz točke (2) definirati kao prostorne točke (objekte u prostoru)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odrediti satne </a:t>
            </a:r>
            <a:r>
              <a:rPr lang="hr-HR" dirty="0" err="1"/>
              <a:t>Moranove</a:t>
            </a:r>
            <a:r>
              <a:rPr lang="hr-HR" dirty="0"/>
              <a:t> koeficijente te ih prikazati grafički</a:t>
            </a:r>
          </a:p>
          <a:p>
            <a:pPr marL="482600" indent="-342900">
              <a:lnSpc>
                <a:spcPct val="150000"/>
              </a:lnSpc>
              <a:buFont typeface="+mj-lt"/>
              <a:buAutoNum type="arabicPeriod"/>
            </a:pPr>
            <a:r>
              <a:rPr lang="hr-HR" dirty="0"/>
              <a:t>u seminarskom radu opisati problem, opisati metodologiju rada te razvijenu programsku podršku u okruženju R, predstaviti i interpretirati rezultate te oblikovati zaključak</a:t>
            </a:r>
          </a:p>
        </p:txBody>
      </p:sp>
    </p:spTree>
    <p:extLst>
      <p:ext uri="{BB962C8B-B14F-4D97-AF65-F5344CB8AC3E}">
        <p14:creationId xmlns:p14="http://schemas.microsoft.com/office/powerpoint/2010/main" val="386965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>
            <a:extLst>
              <a:ext uri="{FF2B5EF4-FFF2-40B4-BE49-F238E27FC236}">
                <a16:creationId xmlns:a16="http://schemas.microsoft.com/office/drawing/2014/main" id="{4CE8C661-BF9A-489D-82FE-515A5C5B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hr-HR" dirty="0"/>
              <a:t>Nastavak rada</a:t>
            </a:r>
          </a:p>
        </p:txBody>
      </p:sp>
      <p:grpSp>
        <p:nvGrpSpPr>
          <p:cNvPr id="12" name="Google Shape;11249;p49">
            <a:extLst>
              <a:ext uri="{FF2B5EF4-FFF2-40B4-BE49-F238E27FC236}">
                <a16:creationId xmlns:a16="http://schemas.microsoft.com/office/drawing/2014/main" id="{B4F9721A-4AB8-4AFD-81E4-B9280215DEE7}"/>
              </a:ext>
            </a:extLst>
          </p:cNvPr>
          <p:cNvGrpSpPr/>
          <p:nvPr/>
        </p:nvGrpSpPr>
        <p:grpSpPr>
          <a:xfrm rot="5400000">
            <a:off x="2756329" y="-705739"/>
            <a:ext cx="3631342" cy="7244186"/>
            <a:chOff x="6542577" y="1736486"/>
            <a:chExt cx="1467306" cy="2927136"/>
          </a:xfrm>
        </p:grpSpPr>
        <p:grpSp>
          <p:nvGrpSpPr>
            <p:cNvPr id="13" name="Google Shape;11251;p49">
              <a:extLst>
                <a:ext uri="{FF2B5EF4-FFF2-40B4-BE49-F238E27FC236}">
                  <a16:creationId xmlns:a16="http://schemas.microsoft.com/office/drawing/2014/main" id="{B1CF98CF-FCDA-48AB-8F7D-C0D5CEA38B76}"/>
                </a:ext>
              </a:extLst>
            </p:cNvPr>
            <p:cNvGrpSpPr/>
            <p:nvPr/>
          </p:nvGrpSpPr>
          <p:grpSpPr>
            <a:xfrm>
              <a:off x="6574989" y="1736486"/>
              <a:ext cx="956596" cy="944294"/>
              <a:chOff x="3821213" y="1252753"/>
              <a:chExt cx="1098904" cy="1084772"/>
            </a:xfrm>
          </p:grpSpPr>
          <p:sp>
            <p:nvSpPr>
              <p:cNvPr id="26" name="Google Shape;11252;p49">
                <a:extLst>
                  <a:ext uri="{FF2B5EF4-FFF2-40B4-BE49-F238E27FC236}">
                    <a16:creationId xmlns:a16="http://schemas.microsoft.com/office/drawing/2014/main" id="{8366D7CE-A3C0-41F0-9109-B77E1230AEBA}"/>
                  </a:ext>
                </a:extLst>
              </p:cNvPr>
              <p:cNvSpPr/>
              <p:nvPr/>
            </p:nvSpPr>
            <p:spPr>
              <a:xfrm>
                <a:off x="3821213" y="1252753"/>
                <a:ext cx="1098904" cy="1084772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3" extrusionOk="0">
                    <a:moveTo>
                      <a:pt x="22825" y="1"/>
                    </a:moveTo>
                    <a:cubicBezTo>
                      <a:pt x="22054" y="1"/>
                      <a:pt x="21283" y="295"/>
                      <a:pt x="20693" y="885"/>
                    </a:cubicBezTo>
                    <a:lnTo>
                      <a:pt x="1179" y="20482"/>
                    </a:lnTo>
                    <a:cubicBezTo>
                      <a:pt x="0" y="21661"/>
                      <a:pt x="0" y="23566"/>
                      <a:pt x="1179" y="24733"/>
                    </a:cubicBezTo>
                    <a:lnTo>
                      <a:pt x="20777" y="44259"/>
                    </a:lnTo>
                    <a:cubicBezTo>
                      <a:pt x="21364" y="44841"/>
                      <a:pt x="22133" y="45133"/>
                      <a:pt x="22900" y="45133"/>
                    </a:cubicBezTo>
                    <a:cubicBezTo>
                      <a:pt x="23672" y="45133"/>
                      <a:pt x="24442" y="44838"/>
                      <a:pt x="25027" y="44247"/>
                    </a:cubicBezTo>
                    <a:lnTo>
                      <a:pt x="32873" y="36377"/>
                    </a:lnTo>
                    <a:cubicBezTo>
                      <a:pt x="33053" y="36197"/>
                      <a:pt x="33283" y="36110"/>
                      <a:pt x="33511" y="36110"/>
                    </a:cubicBezTo>
                    <a:cubicBezTo>
                      <a:pt x="33810" y="36110"/>
                      <a:pt x="34108" y="36260"/>
                      <a:pt x="34290" y="36544"/>
                    </a:cubicBezTo>
                    <a:cubicBezTo>
                      <a:pt x="34743" y="37246"/>
                      <a:pt x="35112" y="38020"/>
                      <a:pt x="35409" y="38806"/>
                    </a:cubicBezTo>
                    <a:cubicBezTo>
                      <a:pt x="35588" y="39294"/>
                      <a:pt x="35909" y="39735"/>
                      <a:pt x="36362" y="40080"/>
                    </a:cubicBezTo>
                    <a:cubicBezTo>
                      <a:pt x="36890" y="40489"/>
                      <a:pt x="37508" y="40695"/>
                      <a:pt x="38128" y="40695"/>
                    </a:cubicBezTo>
                    <a:cubicBezTo>
                      <a:pt x="38682" y="40695"/>
                      <a:pt x="39237" y="40530"/>
                      <a:pt x="39731" y="40199"/>
                    </a:cubicBezTo>
                    <a:cubicBezTo>
                      <a:pt x="41303" y="39127"/>
                      <a:pt x="41446" y="36984"/>
                      <a:pt x="40172" y="35710"/>
                    </a:cubicBezTo>
                    <a:cubicBezTo>
                      <a:pt x="39862" y="35401"/>
                      <a:pt x="39505" y="35186"/>
                      <a:pt x="39112" y="35044"/>
                    </a:cubicBezTo>
                    <a:cubicBezTo>
                      <a:pt x="38326" y="34758"/>
                      <a:pt x="37564" y="34401"/>
                      <a:pt x="36862" y="33948"/>
                    </a:cubicBezTo>
                    <a:cubicBezTo>
                      <a:pt x="36374" y="33639"/>
                      <a:pt x="36279" y="32960"/>
                      <a:pt x="36695" y="32543"/>
                    </a:cubicBezTo>
                    <a:lnTo>
                      <a:pt x="44553" y="24661"/>
                    </a:lnTo>
                    <a:cubicBezTo>
                      <a:pt x="45720" y="23483"/>
                      <a:pt x="45720" y="21578"/>
                      <a:pt x="44542" y="20399"/>
                    </a:cubicBezTo>
                    <a:lnTo>
                      <a:pt x="24956" y="885"/>
                    </a:lnTo>
                    <a:cubicBezTo>
                      <a:pt x="24366" y="295"/>
                      <a:pt x="23595" y="1"/>
                      <a:pt x="22825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r-HR" dirty="0">
                    <a:solidFill>
                      <a:schemeClr val="bg1"/>
                    </a:solidFill>
                  </a:rPr>
                  <a:t>Grafički prikaz rezultata.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Google Shape;11253;p49">
                <a:extLst>
                  <a:ext uri="{FF2B5EF4-FFF2-40B4-BE49-F238E27FC236}">
                    <a16:creationId xmlns:a16="http://schemas.microsoft.com/office/drawing/2014/main" id="{1E343E73-AD99-46B7-BE18-DC5F42146473}"/>
                  </a:ext>
                </a:extLst>
              </p:cNvPr>
              <p:cNvSpPr/>
              <p:nvPr/>
            </p:nvSpPr>
            <p:spPr>
              <a:xfrm>
                <a:off x="3885623" y="1342614"/>
                <a:ext cx="287338" cy="287050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3" extrusionOk="0">
                    <a:moveTo>
                      <a:pt x="5978" y="1"/>
                    </a:moveTo>
                    <a:cubicBezTo>
                      <a:pt x="2679" y="1"/>
                      <a:pt x="1" y="2668"/>
                      <a:pt x="1" y="5966"/>
                    </a:cubicBezTo>
                    <a:cubicBezTo>
                      <a:pt x="1" y="9276"/>
                      <a:pt x="2679" y="11943"/>
                      <a:pt x="5978" y="11943"/>
                    </a:cubicBezTo>
                    <a:cubicBezTo>
                      <a:pt x="9276" y="11943"/>
                      <a:pt x="11954" y="9276"/>
                      <a:pt x="11954" y="5966"/>
                    </a:cubicBezTo>
                    <a:cubicBezTo>
                      <a:pt x="11954" y="2668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oogle Shape;11256;p49">
              <a:extLst>
                <a:ext uri="{FF2B5EF4-FFF2-40B4-BE49-F238E27FC236}">
                  <a16:creationId xmlns:a16="http://schemas.microsoft.com/office/drawing/2014/main" id="{AD612A4A-D9CC-4FAA-A7F6-94E339EB3EAC}"/>
                </a:ext>
              </a:extLst>
            </p:cNvPr>
            <p:cNvGrpSpPr/>
            <p:nvPr/>
          </p:nvGrpSpPr>
          <p:grpSpPr>
            <a:xfrm>
              <a:off x="7053287" y="2230118"/>
              <a:ext cx="956596" cy="944253"/>
              <a:chOff x="4370664" y="1819820"/>
              <a:chExt cx="1098904" cy="1084724"/>
            </a:xfrm>
          </p:grpSpPr>
          <p:sp>
            <p:nvSpPr>
              <p:cNvPr id="24" name="Google Shape;11257;p49">
                <a:extLst>
                  <a:ext uri="{FF2B5EF4-FFF2-40B4-BE49-F238E27FC236}">
                    <a16:creationId xmlns:a16="http://schemas.microsoft.com/office/drawing/2014/main" id="{4D196E1A-9E74-4FE9-B533-A7AF5E5030D5}"/>
                  </a:ext>
                </a:extLst>
              </p:cNvPr>
              <p:cNvSpPr/>
              <p:nvPr/>
            </p:nvSpPr>
            <p:spPr>
              <a:xfrm>
                <a:off x="4370664" y="1819820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2"/>
                    </a:lnTo>
                    <a:cubicBezTo>
                      <a:pt x="12698" y="8921"/>
                      <a:pt x="12472" y="9005"/>
                      <a:pt x="12246" y="9005"/>
                    </a:cubicBezTo>
                    <a:cubicBezTo>
                      <a:pt x="11945" y="9005"/>
                      <a:pt x="11643" y="8855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3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6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3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r-HR" dirty="0">
                    <a:solidFill>
                      <a:schemeClr val="bg1"/>
                    </a:solidFill>
                  </a:rPr>
                  <a:t>Računanje </a:t>
                </a:r>
                <a:r>
                  <a:rPr lang="hr-HR" dirty="0" err="1">
                    <a:solidFill>
                      <a:schemeClr val="bg1"/>
                    </a:solidFill>
                  </a:rPr>
                  <a:t>Moranovih</a:t>
                </a:r>
                <a:r>
                  <a:rPr lang="hr-HR" dirty="0">
                    <a:solidFill>
                      <a:schemeClr val="bg1"/>
                    </a:solidFill>
                  </a:rPr>
                  <a:t> koeficijenata.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Google Shape;11258;p49">
                <a:extLst>
                  <a:ext uri="{FF2B5EF4-FFF2-40B4-BE49-F238E27FC236}">
                    <a16:creationId xmlns:a16="http://schemas.microsoft.com/office/drawing/2014/main" id="{729E0E1C-7353-488D-997B-5BBDE2F90362}"/>
                  </a:ext>
                </a:extLst>
              </p:cNvPr>
              <p:cNvSpPr/>
              <p:nvPr/>
            </p:nvSpPr>
            <p:spPr>
              <a:xfrm>
                <a:off x="5055718" y="1904160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0"/>
                    </a:moveTo>
                    <a:cubicBezTo>
                      <a:pt x="2680" y="0"/>
                      <a:pt x="1" y="2679"/>
                      <a:pt x="1" y="5977"/>
                    </a:cubicBezTo>
                    <a:cubicBezTo>
                      <a:pt x="1" y="9275"/>
                      <a:pt x="2680" y="11954"/>
                      <a:pt x="5978" y="11954"/>
                    </a:cubicBezTo>
                    <a:cubicBezTo>
                      <a:pt x="9276" y="11954"/>
                      <a:pt x="11955" y="9275"/>
                      <a:pt x="11955" y="5977"/>
                    </a:cubicBezTo>
                    <a:cubicBezTo>
                      <a:pt x="11955" y="2679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oogle Shape;11265;p49">
              <a:extLst>
                <a:ext uri="{FF2B5EF4-FFF2-40B4-BE49-F238E27FC236}">
                  <a16:creationId xmlns:a16="http://schemas.microsoft.com/office/drawing/2014/main" id="{AF8830ED-D4EB-42EE-8029-623D22CF4D6C}"/>
                </a:ext>
              </a:extLst>
            </p:cNvPr>
            <p:cNvGrpSpPr/>
            <p:nvPr/>
          </p:nvGrpSpPr>
          <p:grpSpPr>
            <a:xfrm>
              <a:off x="6546032" y="2716762"/>
              <a:ext cx="956596" cy="944315"/>
              <a:chOff x="3787948" y="2378860"/>
              <a:chExt cx="1098904" cy="1084796"/>
            </a:xfrm>
          </p:grpSpPr>
          <p:sp>
            <p:nvSpPr>
              <p:cNvPr id="23" name="Google Shape;11267;p49">
                <a:extLst>
                  <a:ext uri="{FF2B5EF4-FFF2-40B4-BE49-F238E27FC236}">
                    <a16:creationId xmlns:a16="http://schemas.microsoft.com/office/drawing/2014/main" id="{48945196-6E5B-4795-8185-57E46CFCF7F8}"/>
                  </a:ext>
                </a:extLst>
              </p:cNvPr>
              <p:cNvSpPr/>
              <p:nvPr/>
            </p:nvSpPr>
            <p:spPr>
              <a:xfrm>
                <a:off x="3885623" y="2465897"/>
                <a:ext cx="287050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1955" extrusionOk="0">
                    <a:moveTo>
                      <a:pt x="5977" y="0"/>
                    </a:moveTo>
                    <a:cubicBezTo>
                      <a:pt x="2679" y="0"/>
                      <a:pt x="0" y="2679"/>
                      <a:pt x="0" y="5977"/>
                    </a:cubicBezTo>
                    <a:cubicBezTo>
                      <a:pt x="0" y="9275"/>
                      <a:pt x="2679" y="11954"/>
                      <a:pt x="5977" y="11954"/>
                    </a:cubicBezTo>
                    <a:cubicBezTo>
                      <a:pt x="9275" y="11954"/>
                      <a:pt x="11942" y="9275"/>
                      <a:pt x="11942" y="5977"/>
                    </a:cubicBezTo>
                    <a:cubicBezTo>
                      <a:pt x="11942" y="2679"/>
                      <a:pt x="9275" y="0"/>
                      <a:pt x="5977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Google Shape;11266;p49">
                <a:extLst>
                  <a:ext uri="{FF2B5EF4-FFF2-40B4-BE49-F238E27FC236}">
                    <a16:creationId xmlns:a16="http://schemas.microsoft.com/office/drawing/2014/main" id="{22B73998-4F71-4B6C-B8A5-8656CA247FB9}"/>
                  </a:ext>
                </a:extLst>
              </p:cNvPr>
              <p:cNvSpPr/>
              <p:nvPr/>
            </p:nvSpPr>
            <p:spPr>
              <a:xfrm>
                <a:off x="3787948" y="2378860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1" y="0"/>
                    </a:moveTo>
                    <a:cubicBezTo>
                      <a:pt x="22090" y="0"/>
                      <a:pt x="21319" y="295"/>
                      <a:pt x="20730" y="884"/>
                    </a:cubicBezTo>
                    <a:lnTo>
                      <a:pt x="1180" y="20446"/>
                    </a:lnTo>
                    <a:cubicBezTo>
                      <a:pt x="1" y="21613"/>
                      <a:pt x="1" y="23518"/>
                      <a:pt x="1180" y="24697"/>
                    </a:cubicBezTo>
                    <a:lnTo>
                      <a:pt x="20730" y="44259"/>
                    </a:lnTo>
                    <a:cubicBezTo>
                      <a:pt x="21319" y="44842"/>
                      <a:pt x="22090" y="45134"/>
                      <a:pt x="22861" y="45134"/>
                    </a:cubicBezTo>
                    <a:cubicBezTo>
                      <a:pt x="23632" y="45134"/>
                      <a:pt x="24403" y="44842"/>
                      <a:pt x="24992" y="44259"/>
                    </a:cubicBezTo>
                    <a:lnTo>
                      <a:pt x="44542" y="24697"/>
                    </a:lnTo>
                    <a:cubicBezTo>
                      <a:pt x="45721" y="23518"/>
                      <a:pt x="45721" y="21613"/>
                      <a:pt x="44542" y="20446"/>
                    </a:cubicBezTo>
                    <a:lnTo>
                      <a:pt x="36684" y="12576"/>
                    </a:lnTo>
                    <a:cubicBezTo>
                      <a:pt x="36267" y="12171"/>
                      <a:pt x="36363" y="11481"/>
                      <a:pt x="36851" y="11171"/>
                    </a:cubicBezTo>
                    <a:cubicBezTo>
                      <a:pt x="37565" y="10719"/>
                      <a:pt x="38327" y="10350"/>
                      <a:pt x="39125" y="10052"/>
                    </a:cubicBezTo>
                    <a:cubicBezTo>
                      <a:pt x="39613" y="9874"/>
                      <a:pt x="40054" y="9552"/>
                      <a:pt x="40399" y="9100"/>
                    </a:cubicBezTo>
                    <a:cubicBezTo>
                      <a:pt x="41173" y="8099"/>
                      <a:pt x="41220" y="6778"/>
                      <a:pt x="40518" y="5730"/>
                    </a:cubicBezTo>
                    <a:cubicBezTo>
                      <a:pt x="39932" y="4868"/>
                      <a:pt x="39013" y="4436"/>
                      <a:pt x="38094" y="4436"/>
                    </a:cubicBezTo>
                    <a:cubicBezTo>
                      <a:pt x="37349" y="4436"/>
                      <a:pt x="36606" y="4720"/>
                      <a:pt x="36041" y="5290"/>
                    </a:cubicBezTo>
                    <a:cubicBezTo>
                      <a:pt x="35732" y="5587"/>
                      <a:pt x="35505" y="5956"/>
                      <a:pt x="35362" y="6337"/>
                    </a:cubicBezTo>
                    <a:cubicBezTo>
                      <a:pt x="35077" y="7123"/>
                      <a:pt x="34720" y="7885"/>
                      <a:pt x="34267" y="8588"/>
                    </a:cubicBezTo>
                    <a:cubicBezTo>
                      <a:pt x="34091" y="8872"/>
                      <a:pt x="33797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3" y="295"/>
                      <a:pt x="23632" y="0"/>
                      <a:pt x="22861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r-HR" dirty="0">
                    <a:solidFill>
                      <a:schemeClr val="bg1"/>
                    </a:solidFill>
                  </a:rPr>
                  <a:t>Zadržavanje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r-HR" dirty="0">
                    <a:solidFill>
                      <a:schemeClr val="bg1"/>
                    </a:solidFill>
                  </a:rPr>
                  <a:t>podataka samo za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r-HR" dirty="0">
                    <a:solidFill>
                      <a:schemeClr val="bg1"/>
                    </a:solidFill>
                  </a:rPr>
                  <a:t>postaje s konstantnim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r-HR" dirty="0">
                    <a:solidFill>
                      <a:schemeClr val="bg1"/>
                    </a:solidFill>
                  </a:rPr>
                  <a:t> opažanjima.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oogle Shape;11274;p49">
              <a:extLst>
                <a:ext uri="{FF2B5EF4-FFF2-40B4-BE49-F238E27FC236}">
                  <a16:creationId xmlns:a16="http://schemas.microsoft.com/office/drawing/2014/main" id="{8CFCC0C7-3711-4A41-92D5-C762BBEAD86B}"/>
                </a:ext>
              </a:extLst>
            </p:cNvPr>
            <p:cNvGrpSpPr/>
            <p:nvPr/>
          </p:nvGrpSpPr>
          <p:grpSpPr>
            <a:xfrm>
              <a:off x="7034854" y="3222916"/>
              <a:ext cx="956596" cy="944253"/>
              <a:chOff x="4349492" y="2960313"/>
              <a:chExt cx="1098904" cy="1084724"/>
            </a:xfrm>
          </p:grpSpPr>
          <p:sp>
            <p:nvSpPr>
              <p:cNvPr id="21" name="Google Shape;11276;p49">
                <a:extLst>
                  <a:ext uri="{FF2B5EF4-FFF2-40B4-BE49-F238E27FC236}">
                    <a16:creationId xmlns:a16="http://schemas.microsoft.com/office/drawing/2014/main" id="{417BF1AD-BABE-46E6-89CD-C2D8ECA728EE}"/>
                  </a:ext>
                </a:extLst>
              </p:cNvPr>
              <p:cNvSpPr/>
              <p:nvPr/>
            </p:nvSpPr>
            <p:spPr>
              <a:xfrm>
                <a:off x="5065741" y="3026769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1"/>
                    </a:moveTo>
                    <a:cubicBezTo>
                      <a:pt x="2680" y="1"/>
                      <a:pt x="1" y="2679"/>
                      <a:pt x="1" y="5978"/>
                    </a:cubicBezTo>
                    <a:cubicBezTo>
                      <a:pt x="1" y="9276"/>
                      <a:pt x="2680" y="11954"/>
                      <a:pt x="5978" y="11954"/>
                    </a:cubicBezTo>
                    <a:cubicBezTo>
                      <a:pt x="9276" y="11954"/>
                      <a:pt x="11955" y="9276"/>
                      <a:pt x="11955" y="5978"/>
                    </a:cubicBezTo>
                    <a:cubicBezTo>
                      <a:pt x="11955" y="2679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Google Shape;11275;p49">
                <a:extLst>
                  <a:ext uri="{FF2B5EF4-FFF2-40B4-BE49-F238E27FC236}">
                    <a16:creationId xmlns:a16="http://schemas.microsoft.com/office/drawing/2014/main" id="{DEDFB598-A72C-46C8-B530-B229F60F9325}"/>
                  </a:ext>
                </a:extLst>
              </p:cNvPr>
              <p:cNvSpPr/>
              <p:nvPr/>
            </p:nvSpPr>
            <p:spPr>
              <a:xfrm>
                <a:off x="4349492" y="2960313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3"/>
                    </a:lnTo>
                    <a:cubicBezTo>
                      <a:pt x="12697" y="8917"/>
                      <a:pt x="12470" y="9001"/>
                      <a:pt x="12243" y="9001"/>
                    </a:cubicBezTo>
                    <a:cubicBezTo>
                      <a:pt x="11942" y="9001"/>
                      <a:pt x="11642" y="8854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4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5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2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hr-HR" dirty="0">
                    <a:solidFill>
                      <a:schemeClr val="bg1"/>
                    </a:solidFill>
                  </a:rPr>
                  <a:t>Preuzimanje opažanja tlaka zraka za sve dostupne postaje.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Google Shape;11276;p49">
                <a:extLst>
                  <a:ext uri="{FF2B5EF4-FFF2-40B4-BE49-F238E27FC236}">
                    <a16:creationId xmlns:a16="http://schemas.microsoft.com/office/drawing/2014/main" id="{7E536F84-4B21-4E91-8DA2-FDF516724A23}"/>
                  </a:ext>
                </a:extLst>
              </p:cNvPr>
              <p:cNvSpPr/>
              <p:nvPr/>
            </p:nvSpPr>
            <p:spPr>
              <a:xfrm>
                <a:off x="5065741" y="3026769"/>
                <a:ext cx="287338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55" extrusionOk="0">
                    <a:moveTo>
                      <a:pt x="5978" y="1"/>
                    </a:moveTo>
                    <a:cubicBezTo>
                      <a:pt x="2680" y="1"/>
                      <a:pt x="1" y="2679"/>
                      <a:pt x="1" y="5978"/>
                    </a:cubicBezTo>
                    <a:cubicBezTo>
                      <a:pt x="1" y="9276"/>
                      <a:pt x="2680" y="11954"/>
                      <a:pt x="5978" y="11954"/>
                    </a:cubicBezTo>
                    <a:cubicBezTo>
                      <a:pt x="9276" y="11954"/>
                      <a:pt x="11955" y="9276"/>
                      <a:pt x="11955" y="5978"/>
                    </a:cubicBezTo>
                    <a:cubicBezTo>
                      <a:pt x="11955" y="2679"/>
                      <a:pt x="9276" y="1"/>
                      <a:pt x="5978" y="1"/>
                    </a:cubicBezTo>
                    <a:close/>
                  </a:path>
                </a:pathLst>
              </a:cu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Google Shape;11275;p49">
                <a:extLst>
                  <a:ext uri="{FF2B5EF4-FFF2-40B4-BE49-F238E27FC236}">
                    <a16:creationId xmlns:a16="http://schemas.microsoft.com/office/drawing/2014/main" id="{A0DBE40A-A020-47E5-AA19-3E8199DC4331}"/>
                  </a:ext>
                </a:extLst>
              </p:cNvPr>
              <p:cNvSpPr/>
              <p:nvPr/>
            </p:nvSpPr>
            <p:spPr>
              <a:xfrm>
                <a:off x="4349492" y="2960313"/>
                <a:ext cx="1098904" cy="1084724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1" extrusionOk="0">
                    <a:moveTo>
                      <a:pt x="22862" y="0"/>
                    </a:moveTo>
                    <a:cubicBezTo>
                      <a:pt x="22092" y="0"/>
                      <a:pt x="21324" y="295"/>
                      <a:pt x="20741" y="884"/>
                    </a:cubicBezTo>
                    <a:lnTo>
                      <a:pt x="12871" y="8743"/>
                    </a:lnTo>
                    <a:cubicBezTo>
                      <a:pt x="12697" y="8917"/>
                      <a:pt x="12470" y="9001"/>
                      <a:pt x="12243" y="9001"/>
                    </a:cubicBezTo>
                    <a:cubicBezTo>
                      <a:pt x="11942" y="9001"/>
                      <a:pt x="11642" y="8854"/>
                      <a:pt x="11466" y="8576"/>
                    </a:cubicBezTo>
                    <a:cubicBezTo>
                      <a:pt x="11014" y="7861"/>
                      <a:pt x="10645" y="7099"/>
                      <a:pt x="10347" y="6302"/>
                    </a:cubicBezTo>
                    <a:cubicBezTo>
                      <a:pt x="10168" y="5814"/>
                      <a:pt x="9847" y="5373"/>
                      <a:pt x="9394" y="5028"/>
                    </a:cubicBezTo>
                    <a:cubicBezTo>
                      <a:pt x="8866" y="4619"/>
                      <a:pt x="8248" y="4413"/>
                      <a:pt x="7630" y="4413"/>
                    </a:cubicBezTo>
                    <a:cubicBezTo>
                      <a:pt x="7078" y="4413"/>
                      <a:pt x="6525" y="4577"/>
                      <a:pt x="6037" y="4909"/>
                    </a:cubicBezTo>
                    <a:cubicBezTo>
                      <a:pt x="4465" y="5968"/>
                      <a:pt x="4310" y="8123"/>
                      <a:pt x="5584" y="9385"/>
                    </a:cubicBezTo>
                    <a:cubicBezTo>
                      <a:pt x="5894" y="9695"/>
                      <a:pt x="6251" y="9921"/>
                      <a:pt x="6632" y="10064"/>
                    </a:cubicBezTo>
                    <a:cubicBezTo>
                      <a:pt x="7418" y="10350"/>
                      <a:pt x="8180" y="10707"/>
                      <a:pt x="8882" y="11159"/>
                    </a:cubicBezTo>
                    <a:cubicBezTo>
                      <a:pt x="9382" y="11469"/>
                      <a:pt x="9466" y="12148"/>
                      <a:pt x="9049" y="12564"/>
                    </a:cubicBezTo>
                    <a:lnTo>
                      <a:pt x="1179" y="20434"/>
                    </a:lnTo>
                    <a:cubicBezTo>
                      <a:pt x="0" y="21613"/>
                      <a:pt x="0" y="23518"/>
                      <a:pt x="1179" y="24697"/>
                    </a:cubicBezTo>
                    <a:lnTo>
                      <a:pt x="20741" y="44247"/>
                    </a:lnTo>
                    <a:cubicBezTo>
                      <a:pt x="21324" y="44836"/>
                      <a:pt x="22092" y="45131"/>
                      <a:pt x="22862" y="45131"/>
                    </a:cubicBezTo>
                    <a:cubicBezTo>
                      <a:pt x="23631" y="45131"/>
                      <a:pt x="24402" y="44836"/>
                      <a:pt x="24992" y="44247"/>
                    </a:cubicBezTo>
                    <a:lnTo>
                      <a:pt x="44554" y="24697"/>
                    </a:lnTo>
                    <a:cubicBezTo>
                      <a:pt x="45720" y="23518"/>
                      <a:pt x="45720" y="21613"/>
                      <a:pt x="44554" y="2043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hr-HR" dirty="0">
                    <a:solidFill>
                      <a:schemeClr val="bg1"/>
                    </a:solidFill>
                  </a:rPr>
                  <a:t>Preuzimanje opažanja tlaka zraka za sve dostupne postaje.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oogle Shape;11281;p49">
              <a:extLst>
                <a:ext uri="{FF2B5EF4-FFF2-40B4-BE49-F238E27FC236}">
                  <a16:creationId xmlns:a16="http://schemas.microsoft.com/office/drawing/2014/main" id="{0B152BB5-0C20-4DF1-9FF8-7C724F29D847}"/>
                </a:ext>
              </a:extLst>
            </p:cNvPr>
            <p:cNvGrpSpPr/>
            <p:nvPr/>
          </p:nvGrpSpPr>
          <p:grpSpPr>
            <a:xfrm>
              <a:off x="6542577" y="3719308"/>
              <a:ext cx="956595" cy="944314"/>
              <a:chOff x="3783982" y="3530552"/>
              <a:chExt cx="1098904" cy="1084796"/>
            </a:xfrm>
          </p:grpSpPr>
          <p:sp>
            <p:nvSpPr>
              <p:cNvPr id="34" name="Google Shape;11283;p49">
                <a:extLst>
                  <a:ext uri="{FF2B5EF4-FFF2-40B4-BE49-F238E27FC236}">
                    <a16:creationId xmlns:a16="http://schemas.microsoft.com/office/drawing/2014/main" id="{CC6E882A-190F-4D0F-A9D7-9742E81EFFB8}"/>
                  </a:ext>
                </a:extLst>
              </p:cNvPr>
              <p:cNvSpPr/>
              <p:nvPr/>
            </p:nvSpPr>
            <p:spPr>
              <a:xfrm>
                <a:off x="3885626" y="3630546"/>
                <a:ext cx="287338" cy="287026"/>
              </a:xfrm>
              <a:custGeom>
                <a:avLst/>
                <a:gdLst/>
                <a:ahLst/>
                <a:cxnLst/>
                <a:rect l="l" t="t" r="r" b="b"/>
                <a:pathLst>
                  <a:path w="11955" h="11942" extrusionOk="0">
                    <a:moveTo>
                      <a:pt x="5978" y="0"/>
                    </a:moveTo>
                    <a:cubicBezTo>
                      <a:pt x="2680" y="0"/>
                      <a:pt x="1" y="2667"/>
                      <a:pt x="1" y="5977"/>
                    </a:cubicBezTo>
                    <a:cubicBezTo>
                      <a:pt x="1" y="9275"/>
                      <a:pt x="2680" y="11942"/>
                      <a:pt x="5978" y="11942"/>
                    </a:cubicBezTo>
                    <a:cubicBezTo>
                      <a:pt x="9276" y="11942"/>
                      <a:pt x="11955" y="9275"/>
                      <a:pt x="11955" y="5977"/>
                    </a:cubicBezTo>
                    <a:cubicBezTo>
                      <a:pt x="11955" y="2667"/>
                      <a:pt x="9276" y="0"/>
                      <a:pt x="5978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Google Shape;11282;p49">
                <a:extLst>
                  <a:ext uri="{FF2B5EF4-FFF2-40B4-BE49-F238E27FC236}">
                    <a16:creationId xmlns:a16="http://schemas.microsoft.com/office/drawing/2014/main" id="{690648D2-1BCD-4815-9F18-57D349DF1316}"/>
                  </a:ext>
                </a:extLst>
              </p:cNvPr>
              <p:cNvSpPr/>
              <p:nvPr/>
            </p:nvSpPr>
            <p:spPr>
              <a:xfrm>
                <a:off x="3783982" y="3530552"/>
                <a:ext cx="1098904" cy="1084796"/>
              </a:xfrm>
              <a:custGeom>
                <a:avLst/>
                <a:gdLst/>
                <a:ahLst/>
                <a:cxnLst/>
                <a:rect l="l" t="t" r="r" b="b"/>
                <a:pathLst>
                  <a:path w="45721" h="45134" extrusionOk="0">
                    <a:moveTo>
                      <a:pt x="22862" y="0"/>
                    </a:moveTo>
                    <a:cubicBezTo>
                      <a:pt x="22093" y="0"/>
                      <a:pt x="21325" y="295"/>
                      <a:pt x="20741" y="884"/>
                    </a:cubicBezTo>
                    <a:lnTo>
                      <a:pt x="1179" y="20446"/>
                    </a:lnTo>
                    <a:cubicBezTo>
                      <a:pt x="1" y="21613"/>
                      <a:pt x="1" y="23518"/>
                      <a:pt x="1179" y="24697"/>
                    </a:cubicBezTo>
                    <a:lnTo>
                      <a:pt x="20741" y="44259"/>
                    </a:lnTo>
                    <a:cubicBezTo>
                      <a:pt x="21325" y="44842"/>
                      <a:pt x="22093" y="45134"/>
                      <a:pt x="22862" y="45134"/>
                    </a:cubicBezTo>
                    <a:cubicBezTo>
                      <a:pt x="23631" y="45134"/>
                      <a:pt x="24402" y="44842"/>
                      <a:pt x="24992" y="44259"/>
                    </a:cubicBezTo>
                    <a:lnTo>
                      <a:pt x="44554" y="24697"/>
                    </a:lnTo>
                    <a:cubicBezTo>
                      <a:pt x="45721" y="23518"/>
                      <a:pt x="45721" y="21613"/>
                      <a:pt x="44554" y="20446"/>
                    </a:cubicBezTo>
                    <a:lnTo>
                      <a:pt x="36684" y="12576"/>
                    </a:lnTo>
                    <a:cubicBezTo>
                      <a:pt x="36279" y="12171"/>
                      <a:pt x="36362" y="11481"/>
                      <a:pt x="36850" y="11171"/>
                    </a:cubicBezTo>
                    <a:cubicBezTo>
                      <a:pt x="37565" y="10719"/>
                      <a:pt x="38327" y="10362"/>
                      <a:pt x="39124" y="10052"/>
                    </a:cubicBezTo>
                    <a:cubicBezTo>
                      <a:pt x="39613" y="9874"/>
                      <a:pt x="40053" y="9552"/>
                      <a:pt x="40410" y="9100"/>
                    </a:cubicBezTo>
                    <a:cubicBezTo>
                      <a:pt x="41172" y="8111"/>
                      <a:pt x="41220" y="6778"/>
                      <a:pt x="40518" y="5742"/>
                    </a:cubicBezTo>
                    <a:cubicBezTo>
                      <a:pt x="39931" y="4872"/>
                      <a:pt x="39013" y="4437"/>
                      <a:pt x="38094" y="4437"/>
                    </a:cubicBezTo>
                    <a:cubicBezTo>
                      <a:pt x="37352" y="4437"/>
                      <a:pt x="36610" y="4721"/>
                      <a:pt x="36041" y="5290"/>
                    </a:cubicBezTo>
                    <a:cubicBezTo>
                      <a:pt x="35731" y="5599"/>
                      <a:pt x="35505" y="5956"/>
                      <a:pt x="35362" y="6337"/>
                    </a:cubicBezTo>
                    <a:cubicBezTo>
                      <a:pt x="35076" y="7135"/>
                      <a:pt x="34719" y="7885"/>
                      <a:pt x="34267" y="8588"/>
                    </a:cubicBezTo>
                    <a:cubicBezTo>
                      <a:pt x="34091" y="8872"/>
                      <a:pt x="33796" y="9021"/>
                      <a:pt x="33498" y="9021"/>
                    </a:cubicBezTo>
                    <a:cubicBezTo>
                      <a:pt x="33271" y="9021"/>
                      <a:pt x="33042" y="8934"/>
                      <a:pt x="32862" y="8754"/>
                    </a:cubicBezTo>
                    <a:lnTo>
                      <a:pt x="24992" y="884"/>
                    </a:lnTo>
                    <a:cubicBezTo>
                      <a:pt x="24402" y="295"/>
                      <a:pt x="23631" y="0"/>
                      <a:pt x="22862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spcFirstLastPara="1" vert="vert270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r-HR" dirty="0">
                    <a:solidFill>
                      <a:schemeClr val="bg1"/>
                    </a:solidFill>
                  </a:rPr>
                  <a:t>Preuzimanje prostornih podatka za RH.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43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59;p31">
            <a:extLst>
              <a:ext uri="{FF2B5EF4-FFF2-40B4-BE49-F238E27FC236}">
                <a16:creationId xmlns:a16="http://schemas.microsoft.com/office/drawing/2014/main" id="{29975C0A-A14B-4FD9-A303-A14653496AA3}"/>
              </a:ext>
            </a:extLst>
          </p:cNvPr>
          <p:cNvSpPr/>
          <p:nvPr/>
        </p:nvSpPr>
        <p:spPr>
          <a:xfrm>
            <a:off x="3779625" y="1095869"/>
            <a:ext cx="1584900" cy="1584900"/>
          </a:xfrm>
          <a:prstGeom prst="ellipse">
            <a:avLst/>
          </a:prstGeom>
          <a:solidFill>
            <a:srgbClr val="3A98A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" name="Google Shape;5064;p31">
            <a:extLst>
              <a:ext uri="{FF2B5EF4-FFF2-40B4-BE49-F238E27FC236}">
                <a16:creationId xmlns:a16="http://schemas.microsoft.com/office/drawing/2014/main" id="{D7158CDB-7E30-4E6F-911C-45366D18B491}"/>
              </a:ext>
            </a:extLst>
          </p:cNvPr>
          <p:cNvSpPr/>
          <p:nvPr/>
        </p:nvSpPr>
        <p:spPr>
          <a:xfrm>
            <a:off x="7422390" y="1028090"/>
            <a:ext cx="798000" cy="79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9" name="Google Shape;5065;p31">
            <a:extLst>
              <a:ext uri="{FF2B5EF4-FFF2-40B4-BE49-F238E27FC236}">
                <a16:creationId xmlns:a16="http://schemas.microsoft.com/office/drawing/2014/main" id="{AF8BDBE8-FDDD-4358-8BCE-8B7FF8CE0460}"/>
              </a:ext>
            </a:extLst>
          </p:cNvPr>
          <p:cNvGrpSpPr/>
          <p:nvPr/>
        </p:nvGrpSpPr>
        <p:grpSpPr>
          <a:xfrm>
            <a:off x="283281" y="542387"/>
            <a:ext cx="2324938" cy="1795450"/>
            <a:chOff x="457200" y="1177500"/>
            <a:chExt cx="1807200" cy="853049"/>
          </a:xfrm>
        </p:grpSpPr>
        <p:sp>
          <p:nvSpPr>
            <p:cNvPr id="10" name="Google Shape;5066;p31">
              <a:extLst>
                <a:ext uri="{FF2B5EF4-FFF2-40B4-BE49-F238E27FC236}">
                  <a16:creationId xmlns:a16="http://schemas.microsoft.com/office/drawing/2014/main" id="{F6740EB7-54AE-43CC-B878-F7219855BC5E}"/>
                </a:ext>
              </a:extLst>
            </p:cNvPr>
            <p:cNvSpPr txBox="1"/>
            <p:nvPr/>
          </p:nvSpPr>
          <p:spPr>
            <a:xfrm>
              <a:off x="457200" y="1177500"/>
              <a:ext cx="18072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-HR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Nepotpuna očitanja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" name="Google Shape;5067;p31">
              <a:extLst>
                <a:ext uri="{FF2B5EF4-FFF2-40B4-BE49-F238E27FC236}">
                  <a16:creationId xmlns:a16="http://schemas.microsoft.com/office/drawing/2014/main" id="{1D1D56A3-71ED-4F7E-9E80-C28098AA0B98}"/>
                </a:ext>
              </a:extLst>
            </p:cNvPr>
            <p:cNvSpPr txBox="1"/>
            <p:nvPr/>
          </p:nvSpPr>
          <p:spPr>
            <a:xfrm>
              <a:off x="457200" y="1515749"/>
              <a:ext cx="15849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-H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Nekim postajama nedostaje očitanje za nekoliko sati uzastopno.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5190;p31">
            <a:extLst>
              <a:ext uri="{FF2B5EF4-FFF2-40B4-BE49-F238E27FC236}">
                <a16:creationId xmlns:a16="http://schemas.microsoft.com/office/drawing/2014/main" id="{9425E0A1-039B-496C-89C2-DF8DBC279127}"/>
              </a:ext>
            </a:extLst>
          </p:cNvPr>
          <p:cNvGrpSpPr/>
          <p:nvPr/>
        </p:nvGrpSpPr>
        <p:grpSpPr>
          <a:xfrm>
            <a:off x="2499300" y="1662419"/>
            <a:ext cx="4145400" cy="451800"/>
            <a:chOff x="2499300" y="2521150"/>
            <a:chExt cx="4145400" cy="451800"/>
          </a:xfrm>
        </p:grpSpPr>
        <p:sp>
          <p:nvSpPr>
            <p:cNvPr id="135" name="Google Shape;5191;p31">
              <a:extLst>
                <a:ext uri="{FF2B5EF4-FFF2-40B4-BE49-F238E27FC236}">
                  <a16:creationId xmlns:a16="http://schemas.microsoft.com/office/drawing/2014/main" id="{5DB11128-8921-472D-99E0-20B973DF4788}"/>
                </a:ext>
              </a:extLst>
            </p:cNvPr>
            <p:cNvSpPr txBox="1"/>
            <p:nvPr/>
          </p:nvSpPr>
          <p:spPr>
            <a:xfrm>
              <a:off x="2499300" y="2521150"/>
              <a:ext cx="2091000" cy="4518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-HR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</a:t>
              </a: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" name="Google Shape;5192;p31">
              <a:extLst>
                <a:ext uri="{FF2B5EF4-FFF2-40B4-BE49-F238E27FC236}">
                  <a16:creationId xmlns:a16="http://schemas.microsoft.com/office/drawing/2014/main" id="{55C9BFDE-8E66-4B3E-81E1-C09836E95580}"/>
                </a:ext>
              </a:extLst>
            </p:cNvPr>
            <p:cNvSpPr txBox="1"/>
            <p:nvPr/>
          </p:nvSpPr>
          <p:spPr>
            <a:xfrm>
              <a:off x="4553700" y="2521150"/>
              <a:ext cx="2091000" cy="4518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-HR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Rješenja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7" name="Google Shape;5193;p31">
            <a:extLst>
              <a:ext uri="{FF2B5EF4-FFF2-40B4-BE49-F238E27FC236}">
                <a16:creationId xmlns:a16="http://schemas.microsoft.com/office/drawing/2014/main" id="{DBECE5B2-F92A-4343-9BB0-111B985FC851}"/>
              </a:ext>
            </a:extLst>
          </p:cNvPr>
          <p:cNvSpPr/>
          <p:nvPr/>
        </p:nvSpPr>
        <p:spPr>
          <a:xfrm>
            <a:off x="4172875" y="1497454"/>
            <a:ext cx="798000" cy="79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8" name="Google Shape;5194;p31">
            <a:extLst>
              <a:ext uri="{FF2B5EF4-FFF2-40B4-BE49-F238E27FC236}">
                <a16:creationId xmlns:a16="http://schemas.microsoft.com/office/drawing/2014/main" id="{44B492AC-3F47-424A-9A97-720C7FBE9A6B}"/>
              </a:ext>
            </a:extLst>
          </p:cNvPr>
          <p:cNvGrpSpPr/>
          <p:nvPr/>
        </p:nvGrpSpPr>
        <p:grpSpPr>
          <a:xfrm>
            <a:off x="4345938" y="1670529"/>
            <a:ext cx="451850" cy="451850"/>
            <a:chOff x="6031300" y="5025025"/>
            <a:chExt cx="451850" cy="451850"/>
          </a:xfrm>
        </p:grpSpPr>
        <p:sp>
          <p:nvSpPr>
            <p:cNvPr id="139" name="Google Shape;5195;p31">
              <a:extLst>
                <a:ext uri="{FF2B5EF4-FFF2-40B4-BE49-F238E27FC236}">
                  <a16:creationId xmlns:a16="http://schemas.microsoft.com/office/drawing/2014/main" id="{87E1D84F-C8DE-40E0-8EF7-3392F3DD8218}"/>
                </a:ext>
              </a:extLst>
            </p:cNvPr>
            <p:cNvSpPr/>
            <p:nvPr/>
          </p:nvSpPr>
          <p:spPr>
            <a:xfrm>
              <a:off x="6122975" y="5025025"/>
              <a:ext cx="360175" cy="315075"/>
            </a:xfrm>
            <a:custGeom>
              <a:avLst/>
              <a:gdLst/>
              <a:ahLst/>
              <a:cxnLst/>
              <a:rect l="l" t="t" r="r" b="b"/>
              <a:pathLst>
                <a:path w="14407" h="12603" extrusionOk="0">
                  <a:moveTo>
                    <a:pt x="9774" y="2346"/>
                  </a:moveTo>
                  <a:lnTo>
                    <a:pt x="9867" y="2355"/>
                  </a:lnTo>
                  <a:lnTo>
                    <a:pt x="9952" y="2380"/>
                  </a:lnTo>
                  <a:lnTo>
                    <a:pt x="10037" y="2414"/>
                  </a:lnTo>
                  <a:lnTo>
                    <a:pt x="10113" y="2473"/>
                  </a:lnTo>
                  <a:lnTo>
                    <a:pt x="10596" y="2871"/>
                  </a:lnTo>
                  <a:lnTo>
                    <a:pt x="11214" y="2922"/>
                  </a:lnTo>
                  <a:lnTo>
                    <a:pt x="11307" y="2939"/>
                  </a:lnTo>
                  <a:lnTo>
                    <a:pt x="11392" y="2973"/>
                  </a:lnTo>
                  <a:lnTo>
                    <a:pt x="11468" y="3024"/>
                  </a:lnTo>
                  <a:lnTo>
                    <a:pt x="11536" y="3083"/>
                  </a:lnTo>
                  <a:lnTo>
                    <a:pt x="11595" y="3151"/>
                  </a:lnTo>
                  <a:lnTo>
                    <a:pt x="11646" y="3227"/>
                  </a:lnTo>
                  <a:lnTo>
                    <a:pt x="11671" y="3312"/>
                  </a:lnTo>
                  <a:lnTo>
                    <a:pt x="11688" y="3405"/>
                  </a:lnTo>
                  <a:lnTo>
                    <a:pt x="11747" y="4023"/>
                  </a:lnTo>
                  <a:lnTo>
                    <a:pt x="12145" y="4498"/>
                  </a:lnTo>
                  <a:lnTo>
                    <a:pt x="12196" y="4582"/>
                  </a:lnTo>
                  <a:lnTo>
                    <a:pt x="12239" y="4667"/>
                  </a:lnTo>
                  <a:lnTo>
                    <a:pt x="12264" y="4752"/>
                  </a:lnTo>
                  <a:lnTo>
                    <a:pt x="12264" y="4845"/>
                  </a:lnTo>
                  <a:lnTo>
                    <a:pt x="12264" y="4929"/>
                  </a:lnTo>
                  <a:lnTo>
                    <a:pt x="12239" y="5023"/>
                  </a:lnTo>
                  <a:lnTo>
                    <a:pt x="12196" y="5107"/>
                  </a:lnTo>
                  <a:lnTo>
                    <a:pt x="12145" y="5184"/>
                  </a:lnTo>
                  <a:lnTo>
                    <a:pt x="11747" y="5658"/>
                  </a:lnTo>
                  <a:lnTo>
                    <a:pt x="11697" y="6251"/>
                  </a:lnTo>
                  <a:lnTo>
                    <a:pt x="11764" y="6378"/>
                  </a:lnTo>
                  <a:lnTo>
                    <a:pt x="11832" y="6505"/>
                  </a:lnTo>
                  <a:lnTo>
                    <a:pt x="11891" y="6640"/>
                  </a:lnTo>
                  <a:lnTo>
                    <a:pt x="11942" y="6784"/>
                  </a:lnTo>
                  <a:lnTo>
                    <a:pt x="11976" y="6928"/>
                  </a:lnTo>
                  <a:lnTo>
                    <a:pt x="12010" y="7081"/>
                  </a:lnTo>
                  <a:lnTo>
                    <a:pt x="12018" y="7225"/>
                  </a:lnTo>
                  <a:lnTo>
                    <a:pt x="12027" y="7386"/>
                  </a:lnTo>
                  <a:lnTo>
                    <a:pt x="12027" y="7487"/>
                  </a:lnTo>
                  <a:lnTo>
                    <a:pt x="12018" y="7597"/>
                  </a:lnTo>
                  <a:lnTo>
                    <a:pt x="12002" y="7699"/>
                  </a:lnTo>
                  <a:lnTo>
                    <a:pt x="11985" y="7801"/>
                  </a:lnTo>
                  <a:lnTo>
                    <a:pt x="11959" y="7902"/>
                  </a:lnTo>
                  <a:lnTo>
                    <a:pt x="11934" y="8004"/>
                  </a:lnTo>
                  <a:lnTo>
                    <a:pt x="11866" y="8190"/>
                  </a:lnTo>
                  <a:lnTo>
                    <a:pt x="11781" y="8377"/>
                  </a:lnTo>
                  <a:lnTo>
                    <a:pt x="11671" y="8546"/>
                  </a:lnTo>
                  <a:lnTo>
                    <a:pt x="11553" y="8707"/>
                  </a:lnTo>
                  <a:lnTo>
                    <a:pt x="11417" y="8851"/>
                  </a:lnTo>
                  <a:lnTo>
                    <a:pt x="11273" y="8986"/>
                  </a:lnTo>
                  <a:lnTo>
                    <a:pt x="11112" y="9105"/>
                  </a:lnTo>
                  <a:lnTo>
                    <a:pt x="10943" y="9215"/>
                  </a:lnTo>
                  <a:lnTo>
                    <a:pt x="10757" y="9300"/>
                  </a:lnTo>
                  <a:lnTo>
                    <a:pt x="10570" y="9367"/>
                  </a:lnTo>
                  <a:lnTo>
                    <a:pt x="10469" y="9393"/>
                  </a:lnTo>
                  <a:lnTo>
                    <a:pt x="10367" y="9418"/>
                  </a:lnTo>
                  <a:lnTo>
                    <a:pt x="10265" y="9435"/>
                  </a:lnTo>
                  <a:lnTo>
                    <a:pt x="10164" y="9452"/>
                  </a:lnTo>
                  <a:lnTo>
                    <a:pt x="10054" y="9461"/>
                  </a:lnTo>
                  <a:lnTo>
                    <a:pt x="7428" y="9461"/>
                  </a:lnTo>
                  <a:lnTo>
                    <a:pt x="7301" y="9452"/>
                  </a:lnTo>
                  <a:lnTo>
                    <a:pt x="7174" y="9435"/>
                  </a:lnTo>
                  <a:lnTo>
                    <a:pt x="7047" y="9410"/>
                  </a:lnTo>
                  <a:lnTo>
                    <a:pt x="6928" y="9384"/>
                  </a:lnTo>
                  <a:lnTo>
                    <a:pt x="6801" y="9351"/>
                  </a:lnTo>
                  <a:lnTo>
                    <a:pt x="6683" y="9308"/>
                  </a:lnTo>
                  <a:lnTo>
                    <a:pt x="6573" y="9257"/>
                  </a:lnTo>
                  <a:lnTo>
                    <a:pt x="6454" y="9207"/>
                  </a:lnTo>
                  <a:lnTo>
                    <a:pt x="6344" y="9156"/>
                  </a:lnTo>
                  <a:lnTo>
                    <a:pt x="6242" y="9088"/>
                  </a:lnTo>
                  <a:lnTo>
                    <a:pt x="6141" y="9029"/>
                  </a:lnTo>
                  <a:lnTo>
                    <a:pt x="6039" y="8952"/>
                  </a:lnTo>
                  <a:lnTo>
                    <a:pt x="5937" y="8876"/>
                  </a:lnTo>
                  <a:lnTo>
                    <a:pt x="5844" y="8800"/>
                  </a:lnTo>
                  <a:lnTo>
                    <a:pt x="5760" y="8715"/>
                  </a:lnTo>
                  <a:lnTo>
                    <a:pt x="5675" y="8622"/>
                  </a:lnTo>
                  <a:lnTo>
                    <a:pt x="5590" y="8529"/>
                  </a:lnTo>
                  <a:lnTo>
                    <a:pt x="5514" y="8436"/>
                  </a:lnTo>
                  <a:lnTo>
                    <a:pt x="5446" y="8334"/>
                  </a:lnTo>
                  <a:lnTo>
                    <a:pt x="5378" y="8233"/>
                  </a:lnTo>
                  <a:lnTo>
                    <a:pt x="5319" y="8122"/>
                  </a:lnTo>
                  <a:lnTo>
                    <a:pt x="5260" y="8012"/>
                  </a:lnTo>
                  <a:lnTo>
                    <a:pt x="5209" y="7902"/>
                  </a:lnTo>
                  <a:lnTo>
                    <a:pt x="5167" y="7784"/>
                  </a:lnTo>
                  <a:lnTo>
                    <a:pt x="5124" y="7665"/>
                  </a:lnTo>
                  <a:lnTo>
                    <a:pt x="5091" y="7547"/>
                  </a:lnTo>
                  <a:lnTo>
                    <a:pt x="5065" y="7419"/>
                  </a:lnTo>
                  <a:lnTo>
                    <a:pt x="5040" y="7292"/>
                  </a:lnTo>
                  <a:lnTo>
                    <a:pt x="5023" y="7165"/>
                  </a:lnTo>
                  <a:lnTo>
                    <a:pt x="5014" y="7038"/>
                  </a:lnTo>
                  <a:lnTo>
                    <a:pt x="5006" y="6911"/>
                  </a:lnTo>
                  <a:lnTo>
                    <a:pt x="5014" y="6776"/>
                  </a:lnTo>
                  <a:lnTo>
                    <a:pt x="5023" y="6649"/>
                  </a:lnTo>
                  <a:lnTo>
                    <a:pt x="5040" y="6522"/>
                  </a:lnTo>
                  <a:lnTo>
                    <a:pt x="5057" y="6395"/>
                  </a:lnTo>
                  <a:lnTo>
                    <a:pt x="5091" y="6276"/>
                  </a:lnTo>
                  <a:lnTo>
                    <a:pt x="5124" y="6158"/>
                  </a:lnTo>
                  <a:lnTo>
                    <a:pt x="5158" y="6039"/>
                  </a:lnTo>
                  <a:lnTo>
                    <a:pt x="5209" y="5920"/>
                  </a:lnTo>
                  <a:lnTo>
                    <a:pt x="5260" y="5810"/>
                  </a:lnTo>
                  <a:lnTo>
                    <a:pt x="5311" y="5700"/>
                  </a:lnTo>
                  <a:lnTo>
                    <a:pt x="5370" y="5590"/>
                  </a:lnTo>
                  <a:lnTo>
                    <a:pt x="5438" y="5488"/>
                  </a:lnTo>
                  <a:lnTo>
                    <a:pt x="5514" y="5395"/>
                  </a:lnTo>
                  <a:lnTo>
                    <a:pt x="5582" y="5294"/>
                  </a:lnTo>
                  <a:lnTo>
                    <a:pt x="5666" y="5201"/>
                  </a:lnTo>
                  <a:lnTo>
                    <a:pt x="5751" y="5116"/>
                  </a:lnTo>
                  <a:lnTo>
                    <a:pt x="5836" y="5031"/>
                  </a:lnTo>
                  <a:lnTo>
                    <a:pt x="5929" y="4946"/>
                  </a:lnTo>
                  <a:lnTo>
                    <a:pt x="6022" y="4870"/>
                  </a:lnTo>
                  <a:lnTo>
                    <a:pt x="6124" y="4802"/>
                  </a:lnTo>
                  <a:lnTo>
                    <a:pt x="6225" y="4735"/>
                  </a:lnTo>
                  <a:lnTo>
                    <a:pt x="6327" y="4675"/>
                  </a:lnTo>
                  <a:lnTo>
                    <a:pt x="6437" y="4616"/>
                  </a:lnTo>
                  <a:lnTo>
                    <a:pt x="6547" y="4565"/>
                  </a:lnTo>
                  <a:lnTo>
                    <a:pt x="6666" y="4514"/>
                  </a:lnTo>
                  <a:lnTo>
                    <a:pt x="6776" y="4481"/>
                  </a:lnTo>
                  <a:lnTo>
                    <a:pt x="6903" y="4438"/>
                  </a:lnTo>
                  <a:lnTo>
                    <a:pt x="7022" y="4413"/>
                  </a:lnTo>
                  <a:lnTo>
                    <a:pt x="7149" y="4387"/>
                  </a:lnTo>
                  <a:lnTo>
                    <a:pt x="7276" y="4371"/>
                  </a:lnTo>
                  <a:lnTo>
                    <a:pt x="7403" y="4362"/>
                  </a:lnTo>
                  <a:lnTo>
                    <a:pt x="7530" y="4354"/>
                  </a:lnTo>
                  <a:lnTo>
                    <a:pt x="7809" y="4023"/>
                  </a:lnTo>
                  <a:lnTo>
                    <a:pt x="7860" y="3405"/>
                  </a:lnTo>
                  <a:lnTo>
                    <a:pt x="7877" y="3312"/>
                  </a:lnTo>
                  <a:lnTo>
                    <a:pt x="7911" y="3227"/>
                  </a:lnTo>
                  <a:lnTo>
                    <a:pt x="7953" y="3151"/>
                  </a:lnTo>
                  <a:lnTo>
                    <a:pt x="8012" y="3083"/>
                  </a:lnTo>
                  <a:lnTo>
                    <a:pt x="8080" y="3024"/>
                  </a:lnTo>
                  <a:lnTo>
                    <a:pt x="8165" y="2973"/>
                  </a:lnTo>
                  <a:lnTo>
                    <a:pt x="8250" y="2939"/>
                  </a:lnTo>
                  <a:lnTo>
                    <a:pt x="8343" y="2922"/>
                  </a:lnTo>
                  <a:lnTo>
                    <a:pt x="8961" y="2871"/>
                  </a:lnTo>
                  <a:lnTo>
                    <a:pt x="9435" y="2473"/>
                  </a:lnTo>
                  <a:lnTo>
                    <a:pt x="9512" y="2414"/>
                  </a:lnTo>
                  <a:lnTo>
                    <a:pt x="9596" y="2380"/>
                  </a:lnTo>
                  <a:lnTo>
                    <a:pt x="9689" y="2355"/>
                  </a:lnTo>
                  <a:lnTo>
                    <a:pt x="9774" y="2346"/>
                  </a:lnTo>
                  <a:close/>
                  <a:moveTo>
                    <a:pt x="534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8" y="93"/>
                  </a:lnTo>
                  <a:lnTo>
                    <a:pt x="161" y="161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9" y="627"/>
                  </a:lnTo>
                  <a:lnTo>
                    <a:pt x="34" y="712"/>
                  </a:lnTo>
                  <a:lnTo>
                    <a:pt x="77" y="796"/>
                  </a:lnTo>
                  <a:lnTo>
                    <a:pt x="127" y="873"/>
                  </a:lnTo>
                  <a:lnTo>
                    <a:pt x="187" y="932"/>
                  </a:lnTo>
                  <a:lnTo>
                    <a:pt x="263" y="983"/>
                  </a:lnTo>
                  <a:lnTo>
                    <a:pt x="339" y="1025"/>
                  </a:lnTo>
                  <a:lnTo>
                    <a:pt x="432" y="1051"/>
                  </a:lnTo>
                  <a:lnTo>
                    <a:pt x="432" y="5810"/>
                  </a:lnTo>
                  <a:lnTo>
                    <a:pt x="686" y="5785"/>
                  </a:lnTo>
                  <a:lnTo>
                    <a:pt x="949" y="5768"/>
                  </a:lnTo>
                  <a:lnTo>
                    <a:pt x="1135" y="5776"/>
                  </a:lnTo>
                  <a:lnTo>
                    <a:pt x="1322" y="5793"/>
                  </a:lnTo>
                  <a:lnTo>
                    <a:pt x="1508" y="5810"/>
                  </a:lnTo>
                  <a:lnTo>
                    <a:pt x="1686" y="5844"/>
                  </a:lnTo>
                  <a:lnTo>
                    <a:pt x="1864" y="5887"/>
                  </a:lnTo>
                  <a:lnTo>
                    <a:pt x="2042" y="5937"/>
                  </a:lnTo>
                  <a:lnTo>
                    <a:pt x="2211" y="5997"/>
                  </a:lnTo>
                  <a:lnTo>
                    <a:pt x="2372" y="6064"/>
                  </a:lnTo>
                  <a:lnTo>
                    <a:pt x="2541" y="6132"/>
                  </a:lnTo>
                  <a:lnTo>
                    <a:pt x="2694" y="6217"/>
                  </a:lnTo>
                  <a:lnTo>
                    <a:pt x="2855" y="6302"/>
                  </a:lnTo>
                  <a:lnTo>
                    <a:pt x="2999" y="6403"/>
                  </a:lnTo>
                  <a:lnTo>
                    <a:pt x="3143" y="6505"/>
                  </a:lnTo>
                  <a:lnTo>
                    <a:pt x="3287" y="6615"/>
                  </a:lnTo>
                  <a:lnTo>
                    <a:pt x="3414" y="6725"/>
                  </a:lnTo>
                  <a:lnTo>
                    <a:pt x="3541" y="6852"/>
                  </a:lnTo>
                  <a:lnTo>
                    <a:pt x="3668" y="6979"/>
                  </a:lnTo>
                  <a:lnTo>
                    <a:pt x="3778" y="7106"/>
                  </a:lnTo>
                  <a:lnTo>
                    <a:pt x="3888" y="7250"/>
                  </a:lnTo>
                  <a:lnTo>
                    <a:pt x="3989" y="7394"/>
                  </a:lnTo>
                  <a:lnTo>
                    <a:pt x="4091" y="7538"/>
                  </a:lnTo>
                  <a:lnTo>
                    <a:pt x="4176" y="7699"/>
                  </a:lnTo>
                  <a:lnTo>
                    <a:pt x="4261" y="7851"/>
                  </a:lnTo>
                  <a:lnTo>
                    <a:pt x="4328" y="8012"/>
                  </a:lnTo>
                  <a:lnTo>
                    <a:pt x="4396" y="8182"/>
                  </a:lnTo>
                  <a:lnTo>
                    <a:pt x="4455" y="8351"/>
                  </a:lnTo>
                  <a:lnTo>
                    <a:pt x="4506" y="8529"/>
                  </a:lnTo>
                  <a:lnTo>
                    <a:pt x="4548" y="8707"/>
                  </a:lnTo>
                  <a:lnTo>
                    <a:pt x="4574" y="8885"/>
                  </a:lnTo>
                  <a:lnTo>
                    <a:pt x="4599" y="9071"/>
                  </a:lnTo>
                  <a:lnTo>
                    <a:pt x="4616" y="9257"/>
                  </a:lnTo>
                  <a:lnTo>
                    <a:pt x="4625" y="9444"/>
                  </a:lnTo>
                  <a:lnTo>
                    <a:pt x="4616" y="9605"/>
                  </a:lnTo>
                  <a:lnTo>
                    <a:pt x="4608" y="9757"/>
                  </a:lnTo>
                  <a:lnTo>
                    <a:pt x="4591" y="9910"/>
                  </a:lnTo>
                  <a:lnTo>
                    <a:pt x="4565" y="10062"/>
                  </a:lnTo>
                  <a:lnTo>
                    <a:pt x="4540" y="10214"/>
                  </a:lnTo>
                  <a:lnTo>
                    <a:pt x="4506" y="10367"/>
                  </a:lnTo>
                  <a:lnTo>
                    <a:pt x="4464" y="10511"/>
                  </a:lnTo>
                  <a:lnTo>
                    <a:pt x="4413" y="10655"/>
                  </a:lnTo>
                  <a:lnTo>
                    <a:pt x="4591" y="10714"/>
                  </a:lnTo>
                  <a:lnTo>
                    <a:pt x="4752" y="10790"/>
                  </a:lnTo>
                  <a:lnTo>
                    <a:pt x="4913" y="10867"/>
                  </a:lnTo>
                  <a:lnTo>
                    <a:pt x="5074" y="10960"/>
                  </a:lnTo>
                  <a:lnTo>
                    <a:pt x="5226" y="11061"/>
                  </a:lnTo>
                  <a:lnTo>
                    <a:pt x="5370" y="11163"/>
                  </a:lnTo>
                  <a:lnTo>
                    <a:pt x="5506" y="11282"/>
                  </a:lnTo>
                  <a:lnTo>
                    <a:pt x="5641" y="11400"/>
                  </a:lnTo>
                  <a:lnTo>
                    <a:pt x="5768" y="11527"/>
                  </a:lnTo>
                  <a:lnTo>
                    <a:pt x="5878" y="11663"/>
                  </a:lnTo>
                  <a:lnTo>
                    <a:pt x="5988" y="11807"/>
                  </a:lnTo>
                  <a:lnTo>
                    <a:pt x="6098" y="11951"/>
                  </a:lnTo>
                  <a:lnTo>
                    <a:pt x="6192" y="12103"/>
                  </a:lnTo>
                  <a:lnTo>
                    <a:pt x="6276" y="12264"/>
                  </a:lnTo>
                  <a:lnTo>
                    <a:pt x="6352" y="12433"/>
                  </a:lnTo>
                  <a:lnTo>
                    <a:pt x="6420" y="12603"/>
                  </a:lnTo>
                  <a:lnTo>
                    <a:pt x="13450" y="12603"/>
                  </a:lnTo>
                  <a:lnTo>
                    <a:pt x="13501" y="12594"/>
                  </a:lnTo>
                  <a:lnTo>
                    <a:pt x="13560" y="12586"/>
                  </a:lnTo>
                  <a:lnTo>
                    <a:pt x="13611" y="12577"/>
                  </a:lnTo>
                  <a:lnTo>
                    <a:pt x="13653" y="12560"/>
                  </a:lnTo>
                  <a:lnTo>
                    <a:pt x="13746" y="12510"/>
                  </a:lnTo>
                  <a:lnTo>
                    <a:pt x="13822" y="12442"/>
                  </a:lnTo>
                  <a:lnTo>
                    <a:pt x="13890" y="12366"/>
                  </a:lnTo>
                  <a:lnTo>
                    <a:pt x="13941" y="12272"/>
                  </a:lnTo>
                  <a:lnTo>
                    <a:pt x="13958" y="12230"/>
                  </a:lnTo>
                  <a:lnTo>
                    <a:pt x="13966" y="12179"/>
                  </a:lnTo>
                  <a:lnTo>
                    <a:pt x="13975" y="12128"/>
                  </a:lnTo>
                  <a:lnTo>
                    <a:pt x="13983" y="12069"/>
                  </a:lnTo>
                  <a:lnTo>
                    <a:pt x="13983" y="1051"/>
                  </a:lnTo>
                  <a:lnTo>
                    <a:pt x="14068" y="1025"/>
                  </a:lnTo>
                  <a:lnTo>
                    <a:pt x="14153" y="983"/>
                  </a:lnTo>
                  <a:lnTo>
                    <a:pt x="14220" y="932"/>
                  </a:lnTo>
                  <a:lnTo>
                    <a:pt x="14280" y="873"/>
                  </a:lnTo>
                  <a:lnTo>
                    <a:pt x="14339" y="796"/>
                  </a:lnTo>
                  <a:lnTo>
                    <a:pt x="14373" y="712"/>
                  </a:lnTo>
                  <a:lnTo>
                    <a:pt x="14398" y="627"/>
                  </a:lnTo>
                  <a:lnTo>
                    <a:pt x="14407" y="534"/>
                  </a:lnTo>
                  <a:lnTo>
                    <a:pt x="14407" y="475"/>
                  </a:lnTo>
                  <a:lnTo>
                    <a:pt x="14398" y="424"/>
                  </a:lnTo>
                  <a:lnTo>
                    <a:pt x="14381" y="373"/>
                  </a:lnTo>
                  <a:lnTo>
                    <a:pt x="14364" y="322"/>
                  </a:lnTo>
                  <a:lnTo>
                    <a:pt x="14314" y="237"/>
                  </a:lnTo>
                  <a:lnTo>
                    <a:pt x="14254" y="161"/>
                  </a:lnTo>
                  <a:lnTo>
                    <a:pt x="14170" y="93"/>
                  </a:lnTo>
                  <a:lnTo>
                    <a:pt x="14085" y="43"/>
                  </a:lnTo>
                  <a:lnTo>
                    <a:pt x="14034" y="26"/>
                  </a:lnTo>
                  <a:lnTo>
                    <a:pt x="13983" y="17"/>
                  </a:lnTo>
                  <a:lnTo>
                    <a:pt x="13933" y="9"/>
                  </a:lnTo>
                  <a:lnTo>
                    <a:pt x="13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196;p31">
              <a:extLst>
                <a:ext uri="{FF2B5EF4-FFF2-40B4-BE49-F238E27FC236}">
                  <a16:creationId xmlns:a16="http://schemas.microsoft.com/office/drawing/2014/main" id="{761F77F7-597A-423F-A556-949A955188EE}"/>
                </a:ext>
              </a:extLst>
            </p:cNvPr>
            <p:cNvSpPr/>
            <p:nvPr/>
          </p:nvSpPr>
          <p:spPr>
            <a:xfrm>
              <a:off x="6122975" y="5025025"/>
              <a:ext cx="360175" cy="315075"/>
            </a:xfrm>
            <a:custGeom>
              <a:avLst/>
              <a:gdLst/>
              <a:ahLst/>
              <a:cxnLst/>
              <a:rect l="l" t="t" r="r" b="b"/>
              <a:pathLst>
                <a:path w="14407" h="12603" fill="none" extrusionOk="0">
                  <a:moveTo>
                    <a:pt x="13873" y="0"/>
                  </a:moveTo>
                  <a:lnTo>
                    <a:pt x="534" y="0"/>
                  </a:lnTo>
                  <a:lnTo>
                    <a:pt x="534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8" y="93"/>
                  </a:lnTo>
                  <a:lnTo>
                    <a:pt x="161" y="161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627"/>
                  </a:lnTo>
                  <a:lnTo>
                    <a:pt x="34" y="712"/>
                  </a:lnTo>
                  <a:lnTo>
                    <a:pt x="77" y="796"/>
                  </a:lnTo>
                  <a:lnTo>
                    <a:pt x="127" y="873"/>
                  </a:lnTo>
                  <a:lnTo>
                    <a:pt x="187" y="932"/>
                  </a:lnTo>
                  <a:lnTo>
                    <a:pt x="263" y="983"/>
                  </a:lnTo>
                  <a:lnTo>
                    <a:pt x="339" y="1025"/>
                  </a:lnTo>
                  <a:lnTo>
                    <a:pt x="432" y="1051"/>
                  </a:lnTo>
                  <a:lnTo>
                    <a:pt x="432" y="5810"/>
                  </a:lnTo>
                  <a:lnTo>
                    <a:pt x="432" y="5810"/>
                  </a:lnTo>
                  <a:lnTo>
                    <a:pt x="686" y="5785"/>
                  </a:lnTo>
                  <a:lnTo>
                    <a:pt x="949" y="5768"/>
                  </a:lnTo>
                  <a:lnTo>
                    <a:pt x="949" y="5768"/>
                  </a:lnTo>
                  <a:lnTo>
                    <a:pt x="1135" y="5776"/>
                  </a:lnTo>
                  <a:lnTo>
                    <a:pt x="1322" y="5793"/>
                  </a:lnTo>
                  <a:lnTo>
                    <a:pt x="1508" y="5810"/>
                  </a:lnTo>
                  <a:lnTo>
                    <a:pt x="1686" y="5844"/>
                  </a:lnTo>
                  <a:lnTo>
                    <a:pt x="1864" y="5887"/>
                  </a:lnTo>
                  <a:lnTo>
                    <a:pt x="2042" y="5937"/>
                  </a:lnTo>
                  <a:lnTo>
                    <a:pt x="2211" y="5997"/>
                  </a:lnTo>
                  <a:lnTo>
                    <a:pt x="2372" y="6064"/>
                  </a:lnTo>
                  <a:lnTo>
                    <a:pt x="2541" y="6132"/>
                  </a:lnTo>
                  <a:lnTo>
                    <a:pt x="2694" y="6217"/>
                  </a:lnTo>
                  <a:lnTo>
                    <a:pt x="2855" y="6302"/>
                  </a:lnTo>
                  <a:lnTo>
                    <a:pt x="2999" y="6403"/>
                  </a:lnTo>
                  <a:lnTo>
                    <a:pt x="3143" y="6505"/>
                  </a:lnTo>
                  <a:lnTo>
                    <a:pt x="3287" y="6615"/>
                  </a:lnTo>
                  <a:lnTo>
                    <a:pt x="3414" y="6725"/>
                  </a:lnTo>
                  <a:lnTo>
                    <a:pt x="3541" y="6852"/>
                  </a:lnTo>
                  <a:lnTo>
                    <a:pt x="3668" y="6979"/>
                  </a:lnTo>
                  <a:lnTo>
                    <a:pt x="3778" y="7106"/>
                  </a:lnTo>
                  <a:lnTo>
                    <a:pt x="3888" y="7250"/>
                  </a:lnTo>
                  <a:lnTo>
                    <a:pt x="3989" y="7394"/>
                  </a:lnTo>
                  <a:lnTo>
                    <a:pt x="4091" y="7538"/>
                  </a:lnTo>
                  <a:lnTo>
                    <a:pt x="4176" y="7699"/>
                  </a:lnTo>
                  <a:lnTo>
                    <a:pt x="4261" y="7851"/>
                  </a:lnTo>
                  <a:lnTo>
                    <a:pt x="4328" y="8012"/>
                  </a:lnTo>
                  <a:lnTo>
                    <a:pt x="4396" y="8182"/>
                  </a:lnTo>
                  <a:lnTo>
                    <a:pt x="4455" y="8351"/>
                  </a:lnTo>
                  <a:lnTo>
                    <a:pt x="4506" y="8529"/>
                  </a:lnTo>
                  <a:lnTo>
                    <a:pt x="4548" y="8707"/>
                  </a:lnTo>
                  <a:lnTo>
                    <a:pt x="4574" y="8885"/>
                  </a:lnTo>
                  <a:lnTo>
                    <a:pt x="4599" y="9071"/>
                  </a:lnTo>
                  <a:lnTo>
                    <a:pt x="4616" y="9257"/>
                  </a:lnTo>
                  <a:lnTo>
                    <a:pt x="4625" y="9444"/>
                  </a:lnTo>
                  <a:lnTo>
                    <a:pt x="4625" y="9444"/>
                  </a:lnTo>
                  <a:lnTo>
                    <a:pt x="4616" y="9605"/>
                  </a:lnTo>
                  <a:lnTo>
                    <a:pt x="4608" y="9757"/>
                  </a:lnTo>
                  <a:lnTo>
                    <a:pt x="4591" y="9910"/>
                  </a:lnTo>
                  <a:lnTo>
                    <a:pt x="4565" y="10062"/>
                  </a:lnTo>
                  <a:lnTo>
                    <a:pt x="4540" y="10214"/>
                  </a:lnTo>
                  <a:lnTo>
                    <a:pt x="4506" y="10367"/>
                  </a:lnTo>
                  <a:lnTo>
                    <a:pt x="4464" y="10511"/>
                  </a:lnTo>
                  <a:lnTo>
                    <a:pt x="4413" y="10655"/>
                  </a:lnTo>
                  <a:lnTo>
                    <a:pt x="4413" y="10655"/>
                  </a:lnTo>
                  <a:lnTo>
                    <a:pt x="4591" y="10714"/>
                  </a:lnTo>
                  <a:lnTo>
                    <a:pt x="4752" y="10790"/>
                  </a:lnTo>
                  <a:lnTo>
                    <a:pt x="4913" y="10867"/>
                  </a:lnTo>
                  <a:lnTo>
                    <a:pt x="5074" y="10960"/>
                  </a:lnTo>
                  <a:lnTo>
                    <a:pt x="5226" y="11061"/>
                  </a:lnTo>
                  <a:lnTo>
                    <a:pt x="5370" y="11163"/>
                  </a:lnTo>
                  <a:lnTo>
                    <a:pt x="5506" y="11282"/>
                  </a:lnTo>
                  <a:lnTo>
                    <a:pt x="5641" y="11400"/>
                  </a:lnTo>
                  <a:lnTo>
                    <a:pt x="5768" y="11527"/>
                  </a:lnTo>
                  <a:lnTo>
                    <a:pt x="5878" y="11663"/>
                  </a:lnTo>
                  <a:lnTo>
                    <a:pt x="5988" y="11807"/>
                  </a:lnTo>
                  <a:lnTo>
                    <a:pt x="6098" y="11951"/>
                  </a:lnTo>
                  <a:lnTo>
                    <a:pt x="6192" y="12103"/>
                  </a:lnTo>
                  <a:lnTo>
                    <a:pt x="6276" y="12264"/>
                  </a:lnTo>
                  <a:lnTo>
                    <a:pt x="6352" y="12433"/>
                  </a:lnTo>
                  <a:lnTo>
                    <a:pt x="6420" y="12603"/>
                  </a:lnTo>
                  <a:lnTo>
                    <a:pt x="13450" y="12603"/>
                  </a:lnTo>
                  <a:lnTo>
                    <a:pt x="13450" y="12603"/>
                  </a:lnTo>
                  <a:lnTo>
                    <a:pt x="13501" y="12594"/>
                  </a:lnTo>
                  <a:lnTo>
                    <a:pt x="13560" y="12586"/>
                  </a:lnTo>
                  <a:lnTo>
                    <a:pt x="13611" y="12577"/>
                  </a:lnTo>
                  <a:lnTo>
                    <a:pt x="13653" y="12560"/>
                  </a:lnTo>
                  <a:lnTo>
                    <a:pt x="13746" y="12510"/>
                  </a:lnTo>
                  <a:lnTo>
                    <a:pt x="13822" y="12442"/>
                  </a:lnTo>
                  <a:lnTo>
                    <a:pt x="13890" y="12366"/>
                  </a:lnTo>
                  <a:lnTo>
                    <a:pt x="13941" y="12272"/>
                  </a:lnTo>
                  <a:lnTo>
                    <a:pt x="13958" y="12230"/>
                  </a:lnTo>
                  <a:lnTo>
                    <a:pt x="13966" y="12179"/>
                  </a:lnTo>
                  <a:lnTo>
                    <a:pt x="13975" y="12128"/>
                  </a:lnTo>
                  <a:lnTo>
                    <a:pt x="13983" y="12069"/>
                  </a:lnTo>
                  <a:lnTo>
                    <a:pt x="13983" y="1051"/>
                  </a:lnTo>
                  <a:lnTo>
                    <a:pt x="13983" y="1051"/>
                  </a:lnTo>
                  <a:lnTo>
                    <a:pt x="14068" y="1025"/>
                  </a:lnTo>
                  <a:lnTo>
                    <a:pt x="14153" y="983"/>
                  </a:lnTo>
                  <a:lnTo>
                    <a:pt x="14220" y="932"/>
                  </a:lnTo>
                  <a:lnTo>
                    <a:pt x="14280" y="873"/>
                  </a:lnTo>
                  <a:lnTo>
                    <a:pt x="14339" y="796"/>
                  </a:lnTo>
                  <a:lnTo>
                    <a:pt x="14373" y="712"/>
                  </a:lnTo>
                  <a:lnTo>
                    <a:pt x="14398" y="627"/>
                  </a:lnTo>
                  <a:lnTo>
                    <a:pt x="14407" y="534"/>
                  </a:lnTo>
                  <a:lnTo>
                    <a:pt x="14407" y="534"/>
                  </a:lnTo>
                  <a:lnTo>
                    <a:pt x="14407" y="475"/>
                  </a:lnTo>
                  <a:lnTo>
                    <a:pt x="14398" y="424"/>
                  </a:lnTo>
                  <a:lnTo>
                    <a:pt x="14381" y="373"/>
                  </a:lnTo>
                  <a:lnTo>
                    <a:pt x="14364" y="322"/>
                  </a:lnTo>
                  <a:lnTo>
                    <a:pt x="14314" y="237"/>
                  </a:lnTo>
                  <a:lnTo>
                    <a:pt x="14254" y="161"/>
                  </a:lnTo>
                  <a:lnTo>
                    <a:pt x="14170" y="93"/>
                  </a:lnTo>
                  <a:lnTo>
                    <a:pt x="14085" y="43"/>
                  </a:lnTo>
                  <a:lnTo>
                    <a:pt x="14034" y="26"/>
                  </a:lnTo>
                  <a:lnTo>
                    <a:pt x="13983" y="17"/>
                  </a:lnTo>
                  <a:lnTo>
                    <a:pt x="13933" y="9"/>
                  </a:lnTo>
                  <a:lnTo>
                    <a:pt x="13873" y="0"/>
                  </a:lnTo>
                  <a:lnTo>
                    <a:pt x="13873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97;p31">
              <a:extLst>
                <a:ext uri="{FF2B5EF4-FFF2-40B4-BE49-F238E27FC236}">
                  <a16:creationId xmlns:a16="http://schemas.microsoft.com/office/drawing/2014/main" id="{6046E68D-DC2A-4E82-88DB-098EDF680ACE}"/>
                </a:ext>
              </a:extLst>
            </p:cNvPr>
            <p:cNvSpPr/>
            <p:nvPr/>
          </p:nvSpPr>
          <p:spPr>
            <a:xfrm>
              <a:off x="6248100" y="5083675"/>
              <a:ext cx="181500" cy="177875"/>
            </a:xfrm>
            <a:custGeom>
              <a:avLst/>
              <a:gdLst/>
              <a:ahLst/>
              <a:cxnLst/>
              <a:rect l="l" t="t" r="r" b="b"/>
              <a:pathLst>
                <a:path w="7260" h="7115" fill="none" extrusionOk="0">
                  <a:moveTo>
                    <a:pt x="7140" y="2838"/>
                  </a:moveTo>
                  <a:lnTo>
                    <a:pt x="6742" y="3312"/>
                  </a:lnTo>
                  <a:lnTo>
                    <a:pt x="6692" y="3905"/>
                  </a:lnTo>
                  <a:lnTo>
                    <a:pt x="6692" y="3905"/>
                  </a:lnTo>
                  <a:lnTo>
                    <a:pt x="6759" y="4032"/>
                  </a:lnTo>
                  <a:lnTo>
                    <a:pt x="6827" y="4159"/>
                  </a:lnTo>
                  <a:lnTo>
                    <a:pt x="6886" y="4294"/>
                  </a:lnTo>
                  <a:lnTo>
                    <a:pt x="6937" y="4438"/>
                  </a:lnTo>
                  <a:lnTo>
                    <a:pt x="6971" y="4582"/>
                  </a:lnTo>
                  <a:lnTo>
                    <a:pt x="7005" y="4735"/>
                  </a:lnTo>
                  <a:lnTo>
                    <a:pt x="7013" y="4879"/>
                  </a:lnTo>
                  <a:lnTo>
                    <a:pt x="7022" y="5040"/>
                  </a:lnTo>
                  <a:lnTo>
                    <a:pt x="7022" y="5040"/>
                  </a:lnTo>
                  <a:lnTo>
                    <a:pt x="7022" y="5141"/>
                  </a:lnTo>
                  <a:lnTo>
                    <a:pt x="7013" y="5251"/>
                  </a:lnTo>
                  <a:lnTo>
                    <a:pt x="6997" y="5353"/>
                  </a:lnTo>
                  <a:lnTo>
                    <a:pt x="6980" y="5455"/>
                  </a:lnTo>
                  <a:lnTo>
                    <a:pt x="6954" y="5556"/>
                  </a:lnTo>
                  <a:lnTo>
                    <a:pt x="6929" y="5658"/>
                  </a:lnTo>
                  <a:lnTo>
                    <a:pt x="6861" y="5844"/>
                  </a:lnTo>
                  <a:lnTo>
                    <a:pt x="6776" y="6031"/>
                  </a:lnTo>
                  <a:lnTo>
                    <a:pt x="6666" y="6200"/>
                  </a:lnTo>
                  <a:lnTo>
                    <a:pt x="6548" y="6361"/>
                  </a:lnTo>
                  <a:lnTo>
                    <a:pt x="6412" y="6505"/>
                  </a:lnTo>
                  <a:lnTo>
                    <a:pt x="6268" y="6640"/>
                  </a:lnTo>
                  <a:lnTo>
                    <a:pt x="6107" y="6759"/>
                  </a:lnTo>
                  <a:lnTo>
                    <a:pt x="5938" y="6869"/>
                  </a:lnTo>
                  <a:lnTo>
                    <a:pt x="5752" y="6954"/>
                  </a:lnTo>
                  <a:lnTo>
                    <a:pt x="5565" y="7021"/>
                  </a:lnTo>
                  <a:lnTo>
                    <a:pt x="5464" y="7047"/>
                  </a:lnTo>
                  <a:lnTo>
                    <a:pt x="5362" y="7072"/>
                  </a:lnTo>
                  <a:lnTo>
                    <a:pt x="5260" y="7089"/>
                  </a:lnTo>
                  <a:lnTo>
                    <a:pt x="5159" y="7106"/>
                  </a:lnTo>
                  <a:lnTo>
                    <a:pt x="5049" y="7115"/>
                  </a:lnTo>
                  <a:lnTo>
                    <a:pt x="4947" y="7115"/>
                  </a:lnTo>
                  <a:lnTo>
                    <a:pt x="2559" y="7115"/>
                  </a:lnTo>
                  <a:lnTo>
                    <a:pt x="2559" y="7115"/>
                  </a:lnTo>
                  <a:lnTo>
                    <a:pt x="2423" y="7115"/>
                  </a:lnTo>
                  <a:lnTo>
                    <a:pt x="2296" y="7106"/>
                  </a:lnTo>
                  <a:lnTo>
                    <a:pt x="2169" y="7089"/>
                  </a:lnTo>
                  <a:lnTo>
                    <a:pt x="2042" y="7064"/>
                  </a:lnTo>
                  <a:lnTo>
                    <a:pt x="1923" y="7038"/>
                  </a:lnTo>
                  <a:lnTo>
                    <a:pt x="1796" y="7005"/>
                  </a:lnTo>
                  <a:lnTo>
                    <a:pt x="1678" y="6962"/>
                  </a:lnTo>
                  <a:lnTo>
                    <a:pt x="1568" y="6911"/>
                  </a:lnTo>
                  <a:lnTo>
                    <a:pt x="1449" y="6861"/>
                  </a:lnTo>
                  <a:lnTo>
                    <a:pt x="1339" y="6810"/>
                  </a:lnTo>
                  <a:lnTo>
                    <a:pt x="1237" y="6742"/>
                  </a:lnTo>
                  <a:lnTo>
                    <a:pt x="1136" y="6683"/>
                  </a:lnTo>
                  <a:lnTo>
                    <a:pt x="1034" y="6606"/>
                  </a:lnTo>
                  <a:lnTo>
                    <a:pt x="932" y="6530"/>
                  </a:lnTo>
                  <a:lnTo>
                    <a:pt x="839" y="6454"/>
                  </a:lnTo>
                  <a:lnTo>
                    <a:pt x="755" y="6369"/>
                  </a:lnTo>
                  <a:lnTo>
                    <a:pt x="670" y="6276"/>
                  </a:lnTo>
                  <a:lnTo>
                    <a:pt x="585" y="6183"/>
                  </a:lnTo>
                  <a:lnTo>
                    <a:pt x="509" y="6090"/>
                  </a:lnTo>
                  <a:lnTo>
                    <a:pt x="441" y="5988"/>
                  </a:lnTo>
                  <a:lnTo>
                    <a:pt x="373" y="5887"/>
                  </a:lnTo>
                  <a:lnTo>
                    <a:pt x="314" y="5776"/>
                  </a:lnTo>
                  <a:lnTo>
                    <a:pt x="255" y="5666"/>
                  </a:lnTo>
                  <a:lnTo>
                    <a:pt x="204" y="5556"/>
                  </a:lnTo>
                  <a:lnTo>
                    <a:pt x="162" y="5438"/>
                  </a:lnTo>
                  <a:lnTo>
                    <a:pt x="119" y="5319"/>
                  </a:lnTo>
                  <a:lnTo>
                    <a:pt x="86" y="5201"/>
                  </a:lnTo>
                  <a:lnTo>
                    <a:pt x="60" y="5073"/>
                  </a:lnTo>
                  <a:lnTo>
                    <a:pt x="35" y="4946"/>
                  </a:lnTo>
                  <a:lnTo>
                    <a:pt x="18" y="4819"/>
                  </a:lnTo>
                  <a:lnTo>
                    <a:pt x="9" y="4692"/>
                  </a:lnTo>
                  <a:lnTo>
                    <a:pt x="1" y="4565"/>
                  </a:lnTo>
                  <a:lnTo>
                    <a:pt x="1" y="4565"/>
                  </a:lnTo>
                  <a:lnTo>
                    <a:pt x="9" y="4430"/>
                  </a:lnTo>
                  <a:lnTo>
                    <a:pt x="18" y="4303"/>
                  </a:lnTo>
                  <a:lnTo>
                    <a:pt x="35" y="4176"/>
                  </a:lnTo>
                  <a:lnTo>
                    <a:pt x="52" y="4049"/>
                  </a:lnTo>
                  <a:lnTo>
                    <a:pt x="86" y="3930"/>
                  </a:lnTo>
                  <a:lnTo>
                    <a:pt x="119" y="3812"/>
                  </a:lnTo>
                  <a:lnTo>
                    <a:pt x="153" y="3693"/>
                  </a:lnTo>
                  <a:lnTo>
                    <a:pt x="204" y="3574"/>
                  </a:lnTo>
                  <a:lnTo>
                    <a:pt x="255" y="3464"/>
                  </a:lnTo>
                  <a:lnTo>
                    <a:pt x="306" y="3354"/>
                  </a:lnTo>
                  <a:lnTo>
                    <a:pt x="365" y="3244"/>
                  </a:lnTo>
                  <a:lnTo>
                    <a:pt x="433" y="3142"/>
                  </a:lnTo>
                  <a:lnTo>
                    <a:pt x="509" y="3049"/>
                  </a:lnTo>
                  <a:lnTo>
                    <a:pt x="577" y="2948"/>
                  </a:lnTo>
                  <a:lnTo>
                    <a:pt x="661" y="2855"/>
                  </a:lnTo>
                  <a:lnTo>
                    <a:pt x="746" y="2770"/>
                  </a:lnTo>
                  <a:lnTo>
                    <a:pt x="831" y="2685"/>
                  </a:lnTo>
                  <a:lnTo>
                    <a:pt x="924" y="2600"/>
                  </a:lnTo>
                  <a:lnTo>
                    <a:pt x="1017" y="2524"/>
                  </a:lnTo>
                  <a:lnTo>
                    <a:pt x="1119" y="2456"/>
                  </a:lnTo>
                  <a:lnTo>
                    <a:pt x="1220" y="2389"/>
                  </a:lnTo>
                  <a:lnTo>
                    <a:pt x="1322" y="2329"/>
                  </a:lnTo>
                  <a:lnTo>
                    <a:pt x="1432" y="2270"/>
                  </a:lnTo>
                  <a:lnTo>
                    <a:pt x="1542" y="2219"/>
                  </a:lnTo>
                  <a:lnTo>
                    <a:pt x="1661" y="2168"/>
                  </a:lnTo>
                  <a:lnTo>
                    <a:pt x="1771" y="2135"/>
                  </a:lnTo>
                  <a:lnTo>
                    <a:pt x="1898" y="2092"/>
                  </a:lnTo>
                  <a:lnTo>
                    <a:pt x="2017" y="2067"/>
                  </a:lnTo>
                  <a:lnTo>
                    <a:pt x="2144" y="2041"/>
                  </a:lnTo>
                  <a:lnTo>
                    <a:pt x="2271" y="2025"/>
                  </a:lnTo>
                  <a:lnTo>
                    <a:pt x="2398" y="2016"/>
                  </a:lnTo>
                  <a:lnTo>
                    <a:pt x="2525" y="2008"/>
                  </a:lnTo>
                  <a:lnTo>
                    <a:pt x="2804" y="1677"/>
                  </a:lnTo>
                  <a:lnTo>
                    <a:pt x="2855" y="1059"/>
                  </a:lnTo>
                  <a:lnTo>
                    <a:pt x="2855" y="1059"/>
                  </a:lnTo>
                  <a:lnTo>
                    <a:pt x="2872" y="966"/>
                  </a:lnTo>
                  <a:lnTo>
                    <a:pt x="2906" y="881"/>
                  </a:lnTo>
                  <a:lnTo>
                    <a:pt x="2948" y="805"/>
                  </a:lnTo>
                  <a:lnTo>
                    <a:pt x="3007" y="737"/>
                  </a:lnTo>
                  <a:lnTo>
                    <a:pt x="3075" y="678"/>
                  </a:lnTo>
                  <a:lnTo>
                    <a:pt x="3160" y="627"/>
                  </a:lnTo>
                  <a:lnTo>
                    <a:pt x="3245" y="593"/>
                  </a:lnTo>
                  <a:lnTo>
                    <a:pt x="3338" y="576"/>
                  </a:lnTo>
                  <a:lnTo>
                    <a:pt x="3956" y="525"/>
                  </a:lnTo>
                  <a:lnTo>
                    <a:pt x="4430" y="127"/>
                  </a:lnTo>
                  <a:lnTo>
                    <a:pt x="4430" y="127"/>
                  </a:lnTo>
                  <a:lnTo>
                    <a:pt x="4507" y="68"/>
                  </a:lnTo>
                  <a:lnTo>
                    <a:pt x="4591" y="34"/>
                  </a:lnTo>
                  <a:lnTo>
                    <a:pt x="4684" y="9"/>
                  </a:lnTo>
                  <a:lnTo>
                    <a:pt x="4769" y="0"/>
                  </a:lnTo>
                  <a:lnTo>
                    <a:pt x="4862" y="9"/>
                  </a:lnTo>
                  <a:lnTo>
                    <a:pt x="4947" y="34"/>
                  </a:lnTo>
                  <a:lnTo>
                    <a:pt x="5032" y="68"/>
                  </a:lnTo>
                  <a:lnTo>
                    <a:pt x="5108" y="127"/>
                  </a:lnTo>
                  <a:lnTo>
                    <a:pt x="5591" y="525"/>
                  </a:lnTo>
                  <a:lnTo>
                    <a:pt x="6209" y="576"/>
                  </a:lnTo>
                  <a:lnTo>
                    <a:pt x="6209" y="576"/>
                  </a:lnTo>
                  <a:lnTo>
                    <a:pt x="6302" y="593"/>
                  </a:lnTo>
                  <a:lnTo>
                    <a:pt x="6387" y="627"/>
                  </a:lnTo>
                  <a:lnTo>
                    <a:pt x="6463" y="678"/>
                  </a:lnTo>
                  <a:lnTo>
                    <a:pt x="6531" y="737"/>
                  </a:lnTo>
                  <a:lnTo>
                    <a:pt x="6590" y="805"/>
                  </a:lnTo>
                  <a:lnTo>
                    <a:pt x="6641" y="881"/>
                  </a:lnTo>
                  <a:lnTo>
                    <a:pt x="6666" y="966"/>
                  </a:lnTo>
                  <a:lnTo>
                    <a:pt x="6683" y="1059"/>
                  </a:lnTo>
                  <a:lnTo>
                    <a:pt x="6742" y="1677"/>
                  </a:lnTo>
                  <a:lnTo>
                    <a:pt x="7140" y="2152"/>
                  </a:lnTo>
                  <a:lnTo>
                    <a:pt x="7140" y="2152"/>
                  </a:lnTo>
                  <a:lnTo>
                    <a:pt x="7191" y="2236"/>
                  </a:lnTo>
                  <a:lnTo>
                    <a:pt x="7234" y="2321"/>
                  </a:lnTo>
                  <a:lnTo>
                    <a:pt x="7259" y="2406"/>
                  </a:lnTo>
                  <a:lnTo>
                    <a:pt x="7259" y="2499"/>
                  </a:lnTo>
                  <a:lnTo>
                    <a:pt x="7259" y="2583"/>
                  </a:lnTo>
                  <a:lnTo>
                    <a:pt x="7234" y="2677"/>
                  </a:lnTo>
                  <a:lnTo>
                    <a:pt x="7191" y="2761"/>
                  </a:lnTo>
                  <a:lnTo>
                    <a:pt x="7140" y="2838"/>
                  </a:lnTo>
                  <a:lnTo>
                    <a:pt x="7140" y="283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98;p31">
              <a:extLst>
                <a:ext uri="{FF2B5EF4-FFF2-40B4-BE49-F238E27FC236}">
                  <a16:creationId xmlns:a16="http://schemas.microsoft.com/office/drawing/2014/main" id="{C93A6D5B-3F72-4D1C-95F7-3B2AE9D2D1E1}"/>
                </a:ext>
              </a:extLst>
            </p:cNvPr>
            <p:cNvSpPr/>
            <p:nvPr/>
          </p:nvSpPr>
          <p:spPr>
            <a:xfrm>
              <a:off x="6426600" y="515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99;p31">
              <a:extLst>
                <a:ext uri="{FF2B5EF4-FFF2-40B4-BE49-F238E27FC236}">
                  <a16:creationId xmlns:a16="http://schemas.microsoft.com/office/drawing/2014/main" id="{E442B593-3177-4FDE-B0B4-6A6E3D829C61}"/>
                </a:ext>
              </a:extLst>
            </p:cNvPr>
            <p:cNvSpPr/>
            <p:nvPr/>
          </p:nvSpPr>
          <p:spPr>
            <a:xfrm>
              <a:off x="6274575" y="5160325"/>
              <a:ext cx="122625" cy="74750"/>
            </a:xfrm>
            <a:custGeom>
              <a:avLst/>
              <a:gdLst/>
              <a:ahLst/>
              <a:cxnLst/>
              <a:rect l="l" t="t" r="r" b="b"/>
              <a:pathLst>
                <a:path w="4905" h="2990" extrusionOk="0">
                  <a:moveTo>
                    <a:pt x="1500" y="0"/>
                  </a:moveTo>
                  <a:lnTo>
                    <a:pt x="1347" y="9"/>
                  </a:lnTo>
                  <a:lnTo>
                    <a:pt x="1195" y="34"/>
                  </a:lnTo>
                  <a:lnTo>
                    <a:pt x="1059" y="68"/>
                  </a:lnTo>
                  <a:lnTo>
                    <a:pt x="915" y="119"/>
                  </a:lnTo>
                  <a:lnTo>
                    <a:pt x="788" y="178"/>
                  </a:lnTo>
                  <a:lnTo>
                    <a:pt x="661" y="254"/>
                  </a:lnTo>
                  <a:lnTo>
                    <a:pt x="551" y="339"/>
                  </a:lnTo>
                  <a:lnTo>
                    <a:pt x="441" y="441"/>
                  </a:lnTo>
                  <a:lnTo>
                    <a:pt x="348" y="542"/>
                  </a:lnTo>
                  <a:lnTo>
                    <a:pt x="263" y="661"/>
                  </a:lnTo>
                  <a:lnTo>
                    <a:pt x="187" y="788"/>
                  </a:lnTo>
                  <a:lnTo>
                    <a:pt x="119" y="915"/>
                  </a:lnTo>
                  <a:lnTo>
                    <a:pt x="68" y="1050"/>
                  </a:lnTo>
                  <a:lnTo>
                    <a:pt x="34" y="1194"/>
                  </a:lnTo>
                  <a:lnTo>
                    <a:pt x="9" y="1347"/>
                  </a:lnTo>
                  <a:lnTo>
                    <a:pt x="0" y="1499"/>
                  </a:lnTo>
                  <a:lnTo>
                    <a:pt x="9" y="1652"/>
                  </a:lnTo>
                  <a:lnTo>
                    <a:pt x="34" y="1796"/>
                  </a:lnTo>
                  <a:lnTo>
                    <a:pt x="68" y="1940"/>
                  </a:lnTo>
                  <a:lnTo>
                    <a:pt x="119" y="2075"/>
                  </a:lnTo>
                  <a:lnTo>
                    <a:pt x="187" y="2211"/>
                  </a:lnTo>
                  <a:lnTo>
                    <a:pt x="263" y="2329"/>
                  </a:lnTo>
                  <a:lnTo>
                    <a:pt x="348" y="2448"/>
                  </a:lnTo>
                  <a:lnTo>
                    <a:pt x="441" y="2550"/>
                  </a:lnTo>
                  <a:lnTo>
                    <a:pt x="551" y="2651"/>
                  </a:lnTo>
                  <a:lnTo>
                    <a:pt x="661" y="2736"/>
                  </a:lnTo>
                  <a:lnTo>
                    <a:pt x="788" y="2812"/>
                  </a:lnTo>
                  <a:lnTo>
                    <a:pt x="915" y="2871"/>
                  </a:lnTo>
                  <a:lnTo>
                    <a:pt x="1059" y="2922"/>
                  </a:lnTo>
                  <a:lnTo>
                    <a:pt x="1195" y="2965"/>
                  </a:lnTo>
                  <a:lnTo>
                    <a:pt x="1347" y="2981"/>
                  </a:lnTo>
                  <a:lnTo>
                    <a:pt x="1500" y="2990"/>
                  </a:lnTo>
                  <a:lnTo>
                    <a:pt x="3990" y="2990"/>
                  </a:lnTo>
                  <a:lnTo>
                    <a:pt x="4091" y="2973"/>
                  </a:lnTo>
                  <a:lnTo>
                    <a:pt x="4193" y="2948"/>
                  </a:lnTo>
                  <a:lnTo>
                    <a:pt x="4286" y="2914"/>
                  </a:lnTo>
                  <a:lnTo>
                    <a:pt x="4371" y="2871"/>
                  </a:lnTo>
                  <a:lnTo>
                    <a:pt x="4455" y="2821"/>
                  </a:lnTo>
                  <a:lnTo>
                    <a:pt x="4532" y="2761"/>
                  </a:lnTo>
                  <a:lnTo>
                    <a:pt x="4608" y="2694"/>
                  </a:lnTo>
                  <a:lnTo>
                    <a:pt x="4676" y="2617"/>
                  </a:lnTo>
                  <a:lnTo>
                    <a:pt x="4735" y="2541"/>
                  </a:lnTo>
                  <a:lnTo>
                    <a:pt x="4786" y="2456"/>
                  </a:lnTo>
                  <a:lnTo>
                    <a:pt x="4828" y="2372"/>
                  </a:lnTo>
                  <a:lnTo>
                    <a:pt x="4862" y="2279"/>
                  </a:lnTo>
                  <a:lnTo>
                    <a:pt x="4887" y="2177"/>
                  </a:lnTo>
                  <a:lnTo>
                    <a:pt x="4904" y="2075"/>
                  </a:lnTo>
                  <a:lnTo>
                    <a:pt x="4904" y="1974"/>
                  </a:lnTo>
                  <a:lnTo>
                    <a:pt x="4904" y="1864"/>
                  </a:lnTo>
                  <a:lnTo>
                    <a:pt x="4887" y="1762"/>
                  </a:lnTo>
                  <a:lnTo>
                    <a:pt x="4862" y="1669"/>
                  </a:lnTo>
                  <a:lnTo>
                    <a:pt x="4828" y="1576"/>
                  </a:lnTo>
                  <a:lnTo>
                    <a:pt x="4786" y="1482"/>
                  </a:lnTo>
                  <a:lnTo>
                    <a:pt x="4735" y="1398"/>
                  </a:lnTo>
                  <a:lnTo>
                    <a:pt x="4676" y="1321"/>
                  </a:lnTo>
                  <a:lnTo>
                    <a:pt x="4608" y="1254"/>
                  </a:lnTo>
                  <a:lnTo>
                    <a:pt x="4532" y="1186"/>
                  </a:lnTo>
                  <a:lnTo>
                    <a:pt x="4455" y="1127"/>
                  </a:lnTo>
                  <a:lnTo>
                    <a:pt x="4371" y="1076"/>
                  </a:lnTo>
                  <a:lnTo>
                    <a:pt x="4286" y="1034"/>
                  </a:lnTo>
                  <a:lnTo>
                    <a:pt x="4193" y="1000"/>
                  </a:lnTo>
                  <a:lnTo>
                    <a:pt x="4091" y="974"/>
                  </a:lnTo>
                  <a:lnTo>
                    <a:pt x="3990" y="957"/>
                  </a:lnTo>
                  <a:lnTo>
                    <a:pt x="3888" y="949"/>
                  </a:lnTo>
                  <a:lnTo>
                    <a:pt x="3786" y="957"/>
                  </a:lnTo>
                  <a:lnTo>
                    <a:pt x="3685" y="974"/>
                  </a:lnTo>
                  <a:lnTo>
                    <a:pt x="3583" y="1000"/>
                  </a:lnTo>
                  <a:lnTo>
                    <a:pt x="3490" y="1034"/>
                  </a:lnTo>
                  <a:lnTo>
                    <a:pt x="3397" y="1059"/>
                  </a:lnTo>
                  <a:lnTo>
                    <a:pt x="3295" y="1067"/>
                  </a:lnTo>
                  <a:lnTo>
                    <a:pt x="3202" y="1067"/>
                  </a:lnTo>
                  <a:lnTo>
                    <a:pt x="3109" y="1042"/>
                  </a:lnTo>
                  <a:lnTo>
                    <a:pt x="3024" y="1000"/>
                  </a:lnTo>
                  <a:lnTo>
                    <a:pt x="2939" y="949"/>
                  </a:lnTo>
                  <a:lnTo>
                    <a:pt x="2872" y="873"/>
                  </a:lnTo>
                  <a:lnTo>
                    <a:pt x="2821" y="788"/>
                  </a:lnTo>
                  <a:lnTo>
                    <a:pt x="2770" y="703"/>
                  </a:lnTo>
                  <a:lnTo>
                    <a:pt x="2711" y="619"/>
                  </a:lnTo>
                  <a:lnTo>
                    <a:pt x="2651" y="534"/>
                  </a:lnTo>
                  <a:lnTo>
                    <a:pt x="2584" y="466"/>
                  </a:lnTo>
                  <a:lnTo>
                    <a:pt x="2507" y="390"/>
                  </a:lnTo>
                  <a:lnTo>
                    <a:pt x="2431" y="331"/>
                  </a:lnTo>
                  <a:lnTo>
                    <a:pt x="2355" y="271"/>
                  </a:lnTo>
                  <a:lnTo>
                    <a:pt x="2270" y="212"/>
                  </a:lnTo>
                  <a:lnTo>
                    <a:pt x="2186" y="161"/>
                  </a:lnTo>
                  <a:lnTo>
                    <a:pt x="2092" y="119"/>
                  </a:lnTo>
                  <a:lnTo>
                    <a:pt x="1999" y="85"/>
                  </a:lnTo>
                  <a:lnTo>
                    <a:pt x="1906" y="60"/>
                  </a:lnTo>
                  <a:lnTo>
                    <a:pt x="1804" y="34"/>
                  </a:lnTo>
                  <a:lnTo>
                    <a:pt x="1703" y="17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200;p31">
              <a:extLst>
                <a:ext uri="{FF2B5EF4-FFF2-40B4-BE49-F238E27FC236}">
                  <a16:creationId xmlns:a16="http://schemas.microsoft.com/office/drawing/2014/main" id="{E32AB19C-8A20-426F-BD34-4608E7C4425E}"/>
                </a:ext>
              </a:extLst>
            </p:cNvPr>
            <p:cNvSpPr/>
            <p:nvPr/>
          </p:nvSpPr>
          <p:spPr>
            <a:xfrm>
              <a:off x="6274575" y="5160325"/>
              <a:ext cx="122625" cy="74750"/>
            </a:xfrm>
            <a:custGeom>
              <a:avLst/>
              <a:gdLst/>
              <a:ahLst/>
              <a:cxnLst/>
              <a:rect l="l" t="t" r="r" b="b"/>
              <a:pathLst>
                <a:path w="4905" h="2990" fill="none" extrusionOk="0">
                  <a:moveTo>
                    <a:pt x="3888" y="949"/>
                  </a:moveTo>
                  <a:lnTo>
                    <a:pt x="3888" y="949"/>
                  </a:lnTo>
                  <a:lnTo>
                    <a:pt x="3786" y="957"/>
                  </a:lnTo>
                  <a:lnTo>
                    <a:pt x="3685" y="974"/>
                  </a:lnTo>
                  <a:lnTo>
                    <a:pt x="3583" y="1000"/>
                  </a:lnTo>
                  <a:lnTo>
                    <a:pt x="3490" y="1034"/>
                  </a:lnTo>
                  <a:lnTo>
                    <a:pt x="3490" y="1034"/>
                  </a:lnTo>
                  <a:lnTo>
                    <a:pt x="3397" y="1059"/>
                  </a:lnTo>
                  <a:lnTo>
                    <a:pt x="3295" y="1067"/>
                  </a:lnTo>
                  <a:lnTo>
                    <a:pt x="3202" y="1067"/>
                  </a:lnTo>
                  <a:lnTo>
                    <a:pt x="3109" y="1042"/>
                  </a:lnTo>
                  <a:lnTo>
                    <a:pt x="3024" y="1000"/>
                  </a:lnTo>
                  <a:lnTo>
                    <a:pt x="2939" y="949"/>
                  </a:lnTo>
                  <a:lnTo>
                    <a:pt x="2872" y="873"/>
                  </a:lnTo>
                  <a:lnTo>
                    <a:pt x="2821" y="788"/>
                  </a:lnTo>
                  <a:lnTo>
                    <a:pt x="2821" y="788"/>
                  </a:lnTo>
                  <a:lnTo>
                    <a:pt x="2770" y="703"/>
                  </a:lnTo>
                  <a:lnTo>
                    <a:pt x="2711" y="619"/>
                  </a:lnTo>
                  <a:lnTo>
                    <a:pt x="2651" y="534"/>
                  </a:lnTo>
                  <a:lnTo>
                    <a:pt x="2584" y="466"/>
                  </a:lnTo>
                  <a:lnTo>
                    <a:pt x="2507" y="390"/>
                  </a:lnTo>
                  <a:lnTo>
                    <a:pt x="2431" y="331"/>
                  </a:lnTo>
                  <a:lnTo>
                    <a:pt x="2355" y="271"/>
                  </a:lnTo>
                  <a:lnTo>
                    <a:pt x="2270" y="212"/>
                  </a:lnTo>
                  <a:lnTo>
                    <a:pt x="2186" y="161"/>
                  </a:lnTo>
                  <a:lnTo>
                    <a:pt x="2092" y="119"/>
                  </a:lnTo>
                  <a:lnTo>
                    <a:pt x="1999" y="85"/>
                  </a:lnTo>
                  <a:lnTo>
                    <a:pt x="1906" y="60"/>
                  </a:lnTo>
                  <a:lnTo>
                    <a:pt x="1804" y="34"/>
                  </a:lnTo>
                  <a:lnTo>
                    <a:pt x="1703" y="17"/>
                  </a:lnTo>
                  <a:lnTo>
                    <a:pt x="1601" y="0"/>
                  </a:lnTo>
                  <a:lnTo>
                    <a:pt x="1500" y="0"/>
                  </a:lnTo>
                  <a:lnTo>
                    <a:pt x="1500" y="0"/>
                  </a:lnTo>
                  <a:lnTo>
                    <a:pt x="1347" y="9"/>
                  </a:lnTo>
                  <a:lnTo>
                    <a:pt x="1195" y="34"/>
                  </a:lnTo>
                  <a:lnTo>
                    <a:pt x="1059" y="68"/>
                  </a:lnTo>
                  <a:lnTo>
                    <a:pt x="915" y="119"/>
                  </a:lnTo>
                  <a:lnTo>
                    <a:pt x="788" y="178"/>
                  </a:lnTo>
                  <a:lnTo>
                    <a:pt x="661" y="254"/>
                  </a:lnTo>
                  <a:lnTo>
                    <a:pt x="551" y="339"/>
                  </a:lnTo>
                  <a:lnTo>
                    <a:pt x="441" y="441"/>
                  </a:lnTo>
                  <a:lnTo>
                    <a:pt x="348" y="542"/>
                  </a:lnTo>
                  <a:lnTo>
                    <a:pt x="263" y="661"/>
                  </a:lnTo>
                  <a:lnTo>
                    <a:pt x="187" y="788"/>
                  </a:lnTo>
                  <a:lnTo>
                    <a:pt x="119" y="915"/>
                  </a:lnTo>
                  <a:lnTo>
                    <a:pt x="68" y="1050"/>
                  </a:lnTo>
                  <a:lnTo>
                    <a:pt x="34" y="1194"/>
                  </a:lnTo>
                  <a:lnTo>
                    <a:pt x="9" y="1347"/>
                  </a:lnTo>
                  <a:lnTo>
                    <a:pt x="0" y="1499"/>
                  </a:lnTo>
                  <a:lnTo>
                    <a:pt x="0" y="1499"/>
                  </a:lnTo>
                  <a:lnTo>
                    <a:pt x="9" y="1652"/>
                  </a:lnTo>
                  <a:lnTo>
                    <a:pt x="34" y="1796"/>
                  </a:lnTo>
                  <a:lnTo>
                    <a:pt x="68" y="1940"/>
                  </a:lnTo>
                  <a:lnTo>
                    <a:pt x="119" y="2075"/>
                  </a:lnTo>
                  <a:lnTo>
                    <a:pt x="187" y="2211"/>
                  </a:lnTo>
                  <a:lnTo>
                    <a:pt x="263" y="2329"/>
                  </a:lnTo>
                  <a:lnTo>
                    <a:pt x="348" y="2448"/>
                  </a:lnTo>
                  <a:lnTo>
                    <a:pt x="441" y="2550"/>
                  </a:lnTo>
                  <a:lnTo>
                    <a:pt x="551" y="2651"/>
                  </a:lnTo>
                  <a:lnTo>
                    <a:pt x="661" y="2736"/>
                  </a:lnTo>
                  <a:lnTo>
                    <a:pt x="788" y="2812"/>
                  </a:lnTo>
                  <a:lnTo>
                    <a:pt x="915" y="2871"/>
                  </a:lnTo>
                  <a:lnTo>
                    <a:pt x="1059" y="2922"/>
                  </a:lnTo>
                  <a:lnTo>
                    <a:pt x="1195" y="2965"/>
                  </a:lnTo>
                  <a:lnTo>
                    <a:pt x="1347" y="2981"/>
                  </a:lnTo>
                  <a:lnTo>
                    <a:pt x="1500" y="2990"/>
                  </a:lnTo>
                  <a:lnTo>
                    <a:pt x="3888" y="2990"/>
                  </a:lnTo>
                  <a:lnTo>
                    <a:pt x="3888" y="2990"/>
                  </a:lnTo>
                  <a:lnTo>
                    <a:pt x="3990" y="2990"/>
                  </a:lnTo>
                  <a:lnTo>
                    <a:pt x="4091" y="2973"/>
                  </a:lnTo>
                  <a:lnTo>
                    <a:pt x="4193" y="2948"/>
                  </a:lnTo>
                  <a:lnTo>
                    <a:pt x="4286" y="2914"/>
                  </a:lnTo>
                  <a:lnTo>
                    <a:pt x="4371" y="2871"/>
                  </a:lnTo>
                  <a:lnTo>
                    <a:pt x="4455" y="2821"/>
                  </a:lnTo>
                  <a:lnTo>
                    <a:pt x="4532" y="2761"/>
                  </a:lnTo>
                  <a:lnTo>
                    <a:pt x="4608" y="2694"/>
                  </a:lnTo>
                  <a:lnTo>
                    <a:pt x="4676" y="2617"/>
                  </a:lnTo>
                  <a:lnTo>
                    <a:pt x="4735" y="2541"/>
                  </a:lnTo>
                  <a:lnTo>
                    <a:pt x="4786" y="2456"/>
                  </a:lnTo>
                  <a:lnTo>
                    <a:pt x="4828" y="2372"/>
                  </a:lnTo>
                  <a:lnTo>
                    <a:pt x="4862" y="2279"/>
                  </a:lnTo>
                  <a:lnTo>
                    <a:pt x="4887" y="2177"/>
                  </a:lnTo>
                  <a:lnTo>
                    <a:pt x="4904" y="2075"/>
                  </a:lnTo>
                  <a:lnTo>
                    <a:pt x="4904" y="1974"/>
                  </a:lnTo>
                  <a:lnTo>
                    <a:pt x="4904" y="1974"/>
                  </a:lnTo>
                  <a:lnTo>
                    <a:pt x="4904" y="1864"/>
                  </a:lnTo>
                  <a:lnTo>
                    <a:pt x="4887" y="1762"/>
                  </a:lnTo>
                  <a:lnTo>
                    <a:pt x="4862" y="1669"/>
                  </a:lnTo>
                  <a:lnTo>
                    <a:pt x="4828" y="1576"/>
                  </a:lnTo>
                  <a:lnTo>
                    <a:pt x="4786" y="1482"/>
                  </a:lnTo>
                  <a:lnTo>
                    <a:pt x="4735" y="1398"/>
                  </a:lnTo>
                  <a:lnTo>
                    <a:pt x="4676" y="1321"/>
                  </a:lnTo>
                  <a:lnTo>
                    <a:pt x="4608" y="1254"/>
                  </a:lnTo>
                  <a:lnTo>
                    <a:pt x="4532" y="1186"/>
                  </a:lnTo>
                  <a:lnTo>
                    <a:pt x="4455" y="1127"/>
                  </a:lnTo>
                  <a:lnTo>
                    <a:pt x="4371" y="1076"/>
                  </a:lnTo>
                  <a:lnTo>
                    <a:pt x="4286" y="1034"/>
                  </a:lnTo>
                  <a:lnTo>
                    <a:pt x="4193" y="1000"/>
                  </a:lnTo>
                  <a:lnTo>
                    <a:pt x="4091" y="974"/>
                  </a:lnTo>
                  <a:lnTo>
                    <a:pt x="3990" y="957"/>
                  </a:lnTo>
                  <a:lnTo>
                    <a:pt x="3888" y="949"/>
                  </a:lnTo>
                  <a:lnTo>
                    <a:pt x="3888" y="9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201;p31">
              <a:extLst>
                <a:ext uri="{FF2B5EF4-FFF2-40B4-BE49-F238E27FC236}">
                  <a16:creationId xmlns:a16="http://schemas.microsoft.com/office/drawing/2014/main" id="{C84B320D-ECEE-4A45-B162-E47AAE64DE49}"/>
                </a:ext>
              </a:extLst>
            </p:cNvPr>
            <p:cNvSpPr/>
            <p:nvPr/>
          </p:nvSpPr>
          <p:spPr>
            <a:xfrm>
              <a:off x="6371750" y="5184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202;p31">
              <a:extLst>
                <a:ext uri="{FF2B5EF4-FFF2-40B4-BE49-F238E27FC236}">
                  <a16:creationId xmlns:a16="http://schemas.microsoft.com/office/drawing/2014/main" id="{A188A8FE-F704-49EB-A6F2-8D2FFA9431E0}"/>
                </a:ext>
              </a:extLst>
            </p:cNvPr>
            <p:cNvSpPr/>
            <p:nvPr/>
          </p:nvSpPr>
          <p:spPr>
            <a:xfrm>
              <a:off x="6340200" y="5114150"/>
              <a:ext cx="58900" cy="47050"/>
            </a:xfrm>
            <a:custGeom>
              <a:avLst/>
              <a:gdLst/>
              <a:ahLst/>
              <a:cxnLst/>
              <a:rect l="l" t="t" r="r" b="b"/>
              <a:pathLst>
                <a:path w="2356" h="1882" extrusionOk="0">
                  <a:moveTo>
                    <a:pt x="1085" y="1"/>
                  </a:moveTo>
                  <a:lnTo>
                    <a:pt x="823" y="221"/>
                  </a:lnTo>
                  <a:lnTo>
                    <a:pt x="755" y="272"/>
                  </a:lnTo>
                  <a:lnTo>
                    <a:pt x="687" y="306"/>
                  </a:lnTo>
                  <a:lnTo>
                    <a:pt x="611" y="331"/>
                  </a:lnTo>
                  <a:lnTo>
                    <a:pt x="526" y="348"/>
                  </a:lnTo>
                  <a:lnTo>
                    <a:pt x="187" y="374"/>
                  </a:lnTo>
                  <a:lnTo>
                    <a:pt x="153" y="721"/>
                  </a:lnTo>
                  <a:lnTo>
                    <a:pt x="145" y="797"/>
                  </a:lnTo>
                  <a:lnTo>
                    <a:pt x="120" y="873"/>
                  </a:lnTo>
                  <a:lnTo>
                    <a:pt x="86" y="949"/>
                  </a:lnTo>
                  <a:lnTo>
                    <a:pt x="35" y="1009"/>
                  </a:lnTo>
                  <a:lnTo>
                    <a:pt x="1" y="1051"/>
                  </a:lnTo>
                  <a:lnTo>
                    <a:pt x="128" y="1119"/>
                  </a:lnTo>
                  <a:lnTo>
                    <a:pt x="255" y="1195"/>
                  </a:lnTo>
                  <a:lnTo>
                    <a:pt x="374" y="1271"/>
                  </a:lnTo>
                  <a:lnTo>
                    <a:pt x="484" y="1356"/>
                  </a:lnTo>
                  <a:lnTo>
                    <a:pt x="594" y="1458"/>
                  </a:lnTo>
                  <a:lnTo>
                    <a:pt x="695" y="1551"/>
                  </a:lnTo>
                  <a:lnTo>
                    <a:pt x="797" y="1661"/>
                  </a:lnTo>
                  <a:lnTo>
                    <a:pt x="890" y="1771"/>
                  </a:lnTo>
                  <a:lnTo>
                    <a:pt x="1077" y="1746"/>
                  </a:lnTo>
                  <a:lnTo>
                    <a:pt x="1263" y="1737"/>
                  </a:lnTo>
                  <a:lnTo>
                    <a:pt x="1458" y="1746"/>
                  </a:lnTo>
                  <a:lnTo>
                    <a:pt x="1653" y="1779"/>
                  </a:lnTo>
                  <a:lnTo>
                    <a:pt x="1830" y="1822"/>
                  </a:lnTo>
                  <a:lnTo>
                    <a:pt x="2017" y="1881"/>
                  </a:lnTo>
                  <a:lnTo>
                    <a:pt x="2017" y="1830"/>
                  </a:lnTo>
                  <a:lnTo>
                    <a:pt x="2034" y="1754"/>
                  </a:lnTo>
                  <a:lnTo>
                    <a:pt x="2059" y="1678"/>
                  </a:lnTo>
                  <a:lnTo>
                    <a:pt x="2093" y="1610"/>
                  </a:lnTo>
                  <a:lnTo>
                    <a:pt x="2135" y="1542"/>
                  </a:lnTo>
                  <a:lnTo>
                    <a:pt x="2355" y="1280"/>
                  </a:lnTo>
                  <a:lnTo>
                    <a:pt x="2135" y="1009"/>
                  </a:lnTo>
                  <a:lnTo>
                    <a:pt x="2093" y="949"/>
                  </a:lnTo>
                  <a:lnTo>
                    <a:pt x="2059" y="873"/>
                  </a:lnTo>
                  <a:lnTo>
                    <a:pt x="2034" y="797"/>
                  </a:lnTo>
                  <a:lnTo>
                    <a:pt x="2017" y="721"/>
                  </a:lnTo>
                  <a:lnTo>
                    <a:pt x="1983" y="374"/>
                  </a:lnTo>
                  <a:lnTo>
                    <a:pt x="1644" y="348"/>
                  </a:lnTo>
                  <a:lnTo>
                    <a:pt x="1568" y="331"/>
                  </a:lnTo>
                  <a:lnTo>
                    <a:pt x="1492" y="306"/>
                  </a:lnTo>
                  <a:lnTo>
                    <a:pt x="1415" y="272"/>
                  </a:lnTo>
                  <a:lnTo>
                    <a:pt x="1348" y="221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203;p31">
              <a:extLst>
                <a:ext uri="{FF2B5EF4-FFF2-40B4-BE49-F238E27FC236}">
                  <a16:creationId xmlns:a16="http://schemas.microsoft.com/office/drawing/2014/main" id="{3BF8C95B-C7CA-4A13-8F58-F970A58F8B33}"/>
                </a:ext>
              </a:extLst>
            </p:cNvPr>
            <p:cNvSpPr/>
            <p:nvPr/>
          </p:nvSpPr>
          <p:spPr>
            <a:xfrm>
              <a:off x="6340200" y="5114150"/>
              <a:ext cx="58900" cy="47050"/>
            </a:xfrm>
            <a:custGeom>
              <a:avLst/>
              <a:gdLst/>
              <a:ahLst/>
              <a:cxnLst/>
              <a:rect l="l" t="t" r="r" b="b"/>
              <a:pathLst>
                <a:path w="2356" h="1882" fill="none" extrusionOk="0">
                  <a:moveTo>
                    <a:pt x="2017" y="721"/>
                  </a:moveTo>
                  <a:lnTo>
                    <a:pt x="1983" y="374"/>
                  </a:lnTo>
                  <a:lnTo>
                    <a:pt x="1644" y="348"/>
                  </a:lnTo>
                  <a:lnTo>
                    <a:pt x="1644" y="348"/>
                  </a:lnTo>
                  <a:lnTo>
                    <a:pt x="1568" y="331"/>
                  </a:lnTo>
                  <a:lnTo>
                    <a:pt x="1492" y="306"/>
                  </a:lnTo>
                  <a:lnTo>
                    <a:pt x="1415" y="272"/>
                  </a:lnTo>
                  <a:lnTo>
                    <a:pt x="1348" y="221"/>
                  </a:lnTo>
                  <a:lnTo>
                    <a:pt x="1085" y="1"/>
                  </a:lnTo>
                  <a:lnTo>
                    <a:pt x="823" y="221"/>
                  </a:lnTo>
                  <a:lnTo>
                    <a:pt x="823" y="221"/>
                  </a:lnTo>
                  <a:lnTo>
                    <a:pt x="755" y="272"/>
                  </a:lnTo>
                  <a:lnTo>
                    <a:pt x="687" y="306"/>
                  </a:lnTo>
                  <a:lnTo>
                    <a:pt x="611" y="331"/>
                  </a:lnTo>
                  <a:lnTo>
                    <a:pt x="526" y="348"/>
                  </a:lnTo>
                  <a:lnTo>
                    <a:pt x="187" y="374"/>
                  </a:lnTo>
                  <a:lnTo>
                    <a:pt x="153" y="721"/>
                  </a:lnTo>
                  <a:lnTo>
                    <a:pt x="153" y="721"/>
                  </a:lnTo>
                  <a:lnTo>
                    <a:pt x="145" y="797"/>
                  </a:lnTo>
                  <a:lnTo>
                    <a:pt x="120" y="873"/>
                  </a:lnTo>
                  <a:lnTo>
                    <a:pt x="86" y="949"/>
                  </a:lnTo>
                  <a:lnTo>
                    <a:pt x="35" y="1009"/>
                  </a:lnTo>
                  <a:lnTo>
                    <a:pt x="1" y="1051"/>
                  </a:lnTo>
                  <a:lnTo>
                    <a:pt x="1" y="1051"/>
                  </a:lnTo>
                  <a:lnTo>
                    <a:pt x="128" y="1119"/>
                  </a:lnTo>
                  <a:lnTo>
                    <a:pt x="255" y="1195"/>
                  </a:lnTo>
                  <a:lnTo>
                    <a:pt x="374" y="1271"/>
                  </a:lnTo>
                  <a:lnTo>
                    <a:pt x="484" y="1356"/>
                  </a:lnTo>
                  <a:lnTo>
                    <a:pt x="594" y="1458"/>
                  </a:lnTo>
                  <a:lnTo>
                    <a:pt x="695" y="1551"/>
                  </a:lnTo>
                  <a:lnTo>
                    <a:pt x="797" y="1661"/>
                  </a:lnTo>
                  <a:lnTo>
                    <a:pt x="890" y="1771"/>
                  </a:lnTo>
                  <a:lnTo>
                    <a:pt x="890" y="1771"/>
                  </a:lnTo>
                  <a:lnTo>
                    <a:pt x="1077" y="1746"/>
                  </a:lnTo>
                  <a:lnTo>
                    <a:pt x="1263" y="1737"/>
                  </a:lnTo>
                  <a:lnTo>
                    <a:pt x="1263" y="1737"/>
                  </a:lnTo>
                  <a:lnTo>
                    <a:pt x="1458" y="1746"/>
                  </a:lnTo>
                  <a:lnTo>
                    <a:pt x="1653" y="1779"/>
                  </a:lnTo>
                  <a:lnTo>
                    <a:pt x="1830" y="1822"/>
                  </a:lnTo>
                  <a:lnTo>
                    <a:pt x="2017" y="1881"/>
                  </a:lnTo>
                  <a:lnTo>
                    <a:pt x="2017" y="1830"/>
                  </a:lnTo>
                  <a:lnTo>
                    <a:pt x="2017" y="1830"/>
                  </a:lnTo>
                  <a:lnTo>
                    <a:pt x="2034" y="1754"/>
                  </a:lnTo>
                  <a:lnTo>
                    <a:pt x="2059" y="1678"/>
                  </a:lnTo>
                  <a:lnTo>
                    <a:pt x="2093" y="1610"/>
                  </a:lnTo>
                  <a:lnTo>
                    <a:pt x="2135" y="1542"/>
                  </a:lnTo>
                  <a:lnTo>
                    <a:pt x="2355" y="1280"/>
                  </a:lnTo>
                  <a:lnTo>
                    <a:pt x="2135" y="1009"/>
                  </a:lnTo>
                  <a:lnTo>
                    <a:pt x="2135" y="1009"/>
                  </a:lnTo>
                  <a:lnTo>
                    <a:pt x="2093" y="949"/>
                  </a:lnTo>
                  <a:lnTo>
                    <a:pt x="2059" y="873"/>
                  </a:lnTo>
                  <a:lnTo>
                    <a:pt x="2034" y="797"/>
                  </a:lnTo>
                  <a:lnTo>
                    <a:pt x="2017" y="721"/>
                  </a:lnTo>
                  <a:lnTo>
                    <a:pt x="2017" y="72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204;p31">
              <a:extLst>
                <a:ext uri="{FF2B5EF4-FFF2-40B4-BE49-F238E27FC236}">
                  <a16:creationId xmlns:a16="http://schemas.microsoft.com/office/drawing/2014/main" id="{6F7B429F-5F68-4D93-930D-15DDEE5D5547}"/>
                </a:ext>
              </a:extLst>
            </p:cNvPr>
            <p:cNvSpPr/>
            <p:nvPr/>
          </p:nvSpPr>
          <p:spPr>
            <a:xfrm>
              <a:off x="6390600" y="513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205;p31">
              <a:extLst>
                <a:ext uri="{FF2B5EF4-FFF2-40B4-BE49-F238E27FC236}">
                  <a16:creationId xmlns:a16="http://schemas.microsoft.com/office/drawing/2014/main" id="{E7049465-4087-4A68-AE21-A170E341936F}"/>
                </a:ext>
              </a:extLst>
            </p:cNvPr>
            <p:cNvSpPr/>
            <p:nvPr/>
          </p:nvSpPr>
          <p:spPr>
            <a:xfrm>
              <a:off x="6133350" y="5351950"/>
              <a:ext cx="26500" cy="26275"/>
            </a:xfrm>
            <a:custGeom>
              <a:avLst/>
              <a:gdLst/>
              <a:ahLst/>
              <a:cxnLst/>
              <a:rect l="l" t="t" r="r" b="b"/>
              <a:pathLst>
                <a:path w="1060" h="1051" extrusionOk="0">
                  <a:moveTo>
                    <a:pt x="0" y="0"/>
                  </a:moveTo>
                  <a:lnTo>
                    <a:pt x="0" y="517"/>
                  </a:lnTo>
                  <a:lnTo>
                    <a:pt x="9" y="568"/>
                  </a:lnTo>
                  <a:lnTo>
                    <a:pt x="17" y="627"/>
                  </a:lnTo>
                  <a:lnTo>
                    <a:pt x="26" y="678"/>
                  </a:lnTo>
                  <a:lnTo>
                    <a:pt x="43" y="720"/>
                  </a:lnTo>
                  <a:lnTo>
                    <a:pt x="94" y="813"/>
                  </a:lnTo>
                  <a:lnTo>
                    <a:pt x="161" y="889"/>
                  </a:lnTo>
                  <a:lnTo>
                    <a:pt x="238" y="957"/>
                  </a:lnTo>
                  <a:lnTo>
                    <a:pt x="331" y="1008"/>
                  </a:lnTo>
                  <a:lnTo>
                    <a:pt x="373" y="1025"/>
                  </a:lnTo>
                  <a:lnTo>
                    <a:pt x="424" y="1033"/>
                  </a:lnTo>
                  <a:lnTo>
                    <a:pt x="475" y="1042"/>
                  </a:lnTo>
                  <a:lnTo>
                    <a:pt x="534" y="1050"/>
                  </a:lnTo>
                  <a:lnTo>
                    <a:pt x="585" y="1042"/>
                  </a:lnTo>
                  <a:lnTo>
                    <a:pt x="636" y="1033"/>
                  </a:lnTo>
                  <a:lnTo>
                    <a:pt x="686" y="1025"/>
                  </a:lnTo>
                  <a:lnTo>
                    <a:pt x="737" y="1008"/>
                  </a:lnTo>
                  <a:lnTo>
                    <a:pt x="830" y="957"/>
                  </a:lnTo>
                  <a:lnTo>
                    <a:pt x="907" y="889"/>
                  </a:lnTo>
                  <a:lnTo>
                    <a:pt x="974" y="813"/>
                  </a:lnTo>
                  <a:lnTo>
                    <a:pt x="1017" y="720"/>
                  </a:lnTo>
                  <a:lnTo>
                    <a:pt x="1042" y="678"/>
                  </a:lnTo>
                  <a:lnTo>
                    <a:pt x="1051" y="627"/>
                  </a:lnTo>
                  <a:lnTo>
                    <a:pt x="1059" y="568"/>
                  </a:lnTo>
                  <a:lnTo>
                    <a:pt x="1059" y="517"/>
                  </a:lnTo>
                  <a:lnTo>
                    <a:pt x="1059" y="0"/>
                  </a:lnTo>
                  <a:lnTo>
                    <a:pt x="797" y="34"/>
                  </a:lnTo>
                  <a:lnTo>
                    <a:pt x="534" y="42"/>
                  </a:lnTo>
                  <a:lnTo>
                    <a:pt x="26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206;p31">
              <a:extLst>
                <a:ext uri="{FF2B5EF4-FFF2-40B4-BE49-F238E27FC236}">
                  <a16:creationId xmlns:a16="http://schemas.microsoft.com/office/drawing/2014/main" id="{0CFFDB7F-EADD-4851-B0A6-0DEC41F8C6AF}"/>
                </a:ext>
              </a:extLst>
            </p:cNvPr>
            <p:cNvSpPr/>
            <p:nvPr/>
          </p:nvSpPr>
          <p:spPr>
            <a:xfrm>
              <a:off x="6133350" y="5351950"/>
              <a:ext cx="26500" cy="26275"/>
            </a:xfrm>
            <a:custGeom>
              <a:avLst/>
              <a:gdLst/>
              <a:ahLst/>
              <a:cxnLst/>
              <a:rect l="l" t="t" r="r" b="b"/>
              <a:pathLst>
                <a:path w="1060" h="1051" fill="none" extrusionOk="0">
                  <a:moveTo>
                    <a:pt x="0" y="0"/>
                  </a:moveTo>
                  <a:lnTo>
                    <a:pt x="0" y="517"/>
                  </a:lnTo>
                  <a:lnTo>
                    <a:pt x="0" y="517"/>
                  </a:lnTo>
                  <a:lnTo>
                    <a:pt x="9" y="568"/>
                  </a:lnTo>
                  <a:lnTo>
                    <a:pt x="17" y="627"/>
                  </a:lnTo>
                  <a:lnTo>
                    <a:pt x="26" y="678"/>
                  </a:lnTo>
                  <a:lnTo>
                    <a:pt x="43" y="720"/>
                  </a:lnTo>
                  <a:lnTo>
                    <a:pt x="94" y="813"/>
                  </a:lnTo>
                  <a:lnTo>
                    <a:pt x="161" y="889"/>
                  </a:lnTo>
                  <a:lnTo>
                    <a:pt x="238" y="957"/>
                  </a:lnTo>
                  <a:lnTo>
                    <a:pt x="331" y="1008"/>
                  </a:lnTo>
                  <a:lnTo>
                    <a:pt x="373" y="1025"/>
                  </a:lnTo>
                  <a:lnTo>
                    <a:pt x="424" y="1033"/>
                  </a:lnTo>
                  <a:lnTo>
                    <a:pt x="475" y="1042"/>
                  </a:lnTo>
                  <a:lnTo>
                    <a:pt x="534" y="1050"/>
                  </a:lnTo>
                  <a:lnTo>
                    <a:pt x="534" y="1050"/>
                  </a:lnTo>
                  <a:lnTo>
                    <a:pt x="585" y="1042"/>
                  </a:lnTo>
                  <a:lnTo>
                    <a:pt x="636" y="1033"/>
                  </a:lnTo>
                  <a:lnTo>
                    <a:pt x="686" y="1025"/>
                  </a:lnTo>
                  <a:lnTo>
                    <a:pt x="737" y="1008"/>
                  </a:lnTo>
                  <a:lnTo>
                    <a:pt x="830" y="957"/>
                  </a:lnTo>
                  <a:lnTo>
                    <a:pt x="907" y="889"/>
                  </a:lnTo>
                  <a:lnTo>
                    <a:pt x="974" y="813"/>
                  </a:lnTo>
                  <a:lnTo>
                    <a:pt x="1017" y="720"/>
                  </a:lnTo>
                  <a:lnTo>
                    <a:pt x="1042" y="678"/>
                  </a:lnTo>
                  <a:lnTo>
                    <a:pt x="1051" y="627"/>
                  </a:lnTo>
                  <a:lnTo>
                    <a:pt x="1059" y="568"/>
                  </a:lnTo>
                  <a:lnTo>
                    <a:pt x="1059" y="517"/>
                  </a:lnTo>
                  <a:lnTo>
                    <a:pt x="1059" y="0"/>
                  </a:lnTo>
                  <a:lnTo>
                    <a:pt x="1059" y="0"/>
                  </a:lnTo>
                  <a:lnTo>
                    <a:pt x="797" y="34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263" y="3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07;p31">
              <a:extLst>
                <a:ext uri="{FF2B5EF4-FFF2-40B4-BE49-F238E27FC236}">
                  <a16:creationId xmlns:a16="http://schemas.microsoft.com/office/drawing/2014/main" id="{FD57F562-391E-4C61-B343-61E0A4420C5A}"/>
                </a:ext>
              </a:extLst>
            </p:cNvPr>
            <p:cNvSpPr/>
            <p:nvPr/>
          </p:nvSpPr>
          <p:spPr>
            <a:xfrm>
              <a:off x="6133350" y="535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08;p31">
              <a:extLst>
                <a:ext uri="{FF2B5EF4-FFF2-40B4-BE49-F238E27FC236}">
                  <a16:creationId xmlns:a16="http://schemas.microsoft.com/office/drawing/2014/main" id="{364C06DE-A236-4EF0-AA98-2B003A1D98D7}"/>
                </a:ext>
              </a:extLst>
            </p:cNvPr>
            <p:cNvSpPr/>
            <p:nvPr/>
          </p:nvSpPr>
          <p:spPr>
            <a:xfrm>
              <a:off x="6031300" y="5315300"/>
              <a:ext cx="230600" cy="161575"/>
            </a:xfrm>
            <a:custGeom>
              <a:avLst/>
              <a:gdLst/>
              <a:ahLst/>
              <a:cxnLst/>
              <a:rect l="l" t="t" r="r" b="b"/>
              <a:pathLst>
                <a:path w="9224" h="6463" extrusionOk="0">
                  <a:moveTo>
                    <a:pt x="1652" y="1"/>
                  </a:moveTo>
                  <a:lnTo>
                    <a:pt x="1474" y="52"/>
                  </a:lnTo>
                  <a:lnTo>
                    <a:pt x="1304" y="111"/>
                  </a:lnTo>
                  <a:lnTo>
                    <a:pt x="1144" y="187"/>
                  </a:lnTo>
                  <a:lnTo>
                    <a:pt x="991" y="280"/>
                  </a:lnTo>
                  <a:lnTo>
                    <a:pt x="847" y="382"/>
                  </a:lnTo>
                  <a:lnTo>
                    <a:pt x="712" y="501"/>
                  </a:lnTo>
                  <a:lnTo>
                    <a:pt x="585" y="619"/>
                  </a:lnTo>
                  <a:lnTo>
                    <a:pt x="474" y="755"/>
                  </a:lnTo>
                  <a:lnTo>
                    <a:pt x="364" y="899"/>
                  </a:lnTo>
                  <a:lnTo>
                    <a:pt x="271" y="1051"/>
                  </a:lnTo>
                  <a:lnTo>
                    <a:pt x="195" y="1212"/>
                  </a:lnTo>
                  <a:lnTo>
                    <a:pt x="127" y="1381"/>
                  </a:lnTo>
                  <a:lnTo>
                    <a:pt x="76" y="1551"/>
                  </a:lnTo>
                  <a:lnTo>
                    <a:pt x="34" y="1729"/>
                  </a:lnTo>
                  <a:lnTo>
                    <a:pt x="9" y="1915"/>
                  </a:lnTo>
                  <a:lnTo>
                    <a:pt x="0" y="2101"/>
                  </a:lnTo>
                  <a:lnTo>
                    <a:pt x="0" y="5938"/>
                  </a:lnTo>
                  <a:lnTo>
                    <a:pt x="9" y="5989"/>
                  </a:lnTo>
                  <a:lnTo>
                    <a:pt x="17" y="6040"/>
                  </a:lnTo>
                  <a:lnTo>
                    <a:pt x="43" y="6141"/>
                  </a:lnTo>
                  <a:lnTo>
                    <a:pt x="93" y="6226"/>
                  </a:lnTo>
                  <a:lnTo>
                    <a:pt x="119" y="6268"/>
                  </a:lnTo>
                  <a:lnTo>
                    <a:pt x="161" y="6311"/>
                  </a:lnTo>
                  <a:lnTo>
                    <a:pt x="195" y="6344"/>
                  </a:lnTo>
                  <a:lnTo>
                    <a:pt x="237" y="6378"/>
                  </a:lnTo>
                  <a:lnTo>
                    <a:pt x="330" y="6421"/>
                  </a:lnTo>
                  <a:lnTo>
                    <a:pt x="432" y="6455"/>
                  </a:lnTo>
                  <a:lnTo>
                    <a:pt x="483" y="6463"/>
                  </a:lnTo>
                  <a:lnTo>
                    <a:pt x="8749" y="6463"/>
                  </a:lnTo>
                  <a:lnTo>
                    <a:pt x="8800" y="6455"/>
                  </a:lnTo>
                  <a:lnTo>
                    <a:pt x="8851" y="6438"/>
                  </a:lnTo>
                  <a:lnTo>
                    <a:pt x="8901" y="6421"/>
                  </a:lnTo>
                  <a:lnTo>
                    <a:pt x="8995" y="6370"/>
                  </a:lnTo>
                  <a:lnTo>
                    <a:pt x="9071" y="6311"/>
                  </a:lnTo>
                  <a:lnTo>
                    <a:pt x="9139" y="6234"/>
                  </a:lnTo>
                  <a:lnTo>
                    <a:pt x="9181" y="6141"/>
                  </a:lnTo>
                  <a:lnTo>
                    <a:pt x="9206" y="6090"/>
                  </a:lnTo>
                  <a:lnTo>
                    <a:pt x="9215" y="6040"/>
                  </a:lnTo>
                  <a:lnTo>
                    <a:pt x="9223" y="5989"/>
                  </a:lnTo>
                  <a:lnTo>
                    <a:pt x="9223" y="5938"/>
                  </a:lnTo>
                  <a:lnTo>
                    <a:pt x="9223" y="2101"/>
                  </a:lnTo>
                  <a:lnTo>
                    <a:pt x="9215" y="1915"/>
                  </a:lnTo>
                  <a:lnTo>
                    <a:pt x="9198" y="1729"/>
                  </a:lnTo>
                  <a:lnTo>
                    <a:pt x="9156" y="1551"/>
                  </a:lnTo>
                  <a:lnTo>
                    <a:pt x="9105" y="1381"/>
                  </a:lnTo>
                  <a:lnTo>
                    <a:pt x="9037" y="1212"/>
                  </a:lnTo>
                  <a:lnTo>
                    <a:pt x="8952" y="1051"/>
                  </a:lnTo>
                  <a:lnTo>
                    <a:pt x="8859" y="899"/>
                  </a:lnTo>
                  <a:lnTo>
                    <a:pt x="8758" y="755"/>
                  </a:lnTo>
                  <a:lnTo>
                    <a:pt x="8639" y="619"/>
                  </a:lnTo>
                  <a:lnTo>
                    <a:pt x="8512" y="501"/>
                  </a:lnTo>
                  <a:lnTo>
                    <a:pt x="8376" y="382"/>
                  </a:lnTo>
                  <a:lnTo>
                    <a:pt x="8232" y="280"/>
                  </a:lnTo>
                  <a:lnTo>
                    <a:pt x="8080" y="187"/>
                  </a:lnTo>
                  <a:lnTo>
                    <a:pt x="7919" y="111"/>
                  </a:lnTo>
                  <a:lnTo>
                    <a:pt x="7758" y="52"/>
                  </a:lnTo>
                  <a:lnTo>
                    <a:pt x="7580" y="1"/>
                  </a:lnTo>
                  <a:lnTo>
                    <a:pt x="7445" y="179"/>
                  </a:lnTo>
                  <a:lnTo>
                    <a:pt x="7292" y="348"/>
                  </a:lnTo>
                  <a:lnTo>
                    <a:pt x="7131" y="509"/>
                  </a:lnTo>
                  <a:lnTo>
                    <a:pt x="6962" y="653"/>
                  </a:lnTo>
                  <a:lnTo>
                    <a:pt x="6784" y="797"/>
                  </a:lnTo>
                  <a:lnTo>
                    <a:pt x="6598" y="924"/>
                  </a:lnTo>
                  <a:lnTo>
                    <a:pt x="6403" y="1043"/>
                  </a:lnTo>
                  <a:lnTo>
                    <a:pt x="6200" y="1144"/>
                  </a:lnTo>
                  <a:lnTo>
                    <a:pt x="6200" y="1983"/>
                  </a:lnTo>
                  <a:lnTo>
                    <a:pt x="6191" y="2144"/>
                  </a:lnTo>
                  <a:lnTo>
                    <a:pt x="6174" y="2305"/>
                  </a:lnTo>
                  <a:lnTo>
                    <a:pt x="6132" y="2457"/>
                  </a:lnTo>
                  <a:lnTo>
                    <a:pt x="6081" y="2601"/>
                  </a:lnTo>
                  <a:lnTo>
                    <a:pt x="6013" y="2736"/>
                  </a:lnTo>
                  <a:lnTo>
                    <a:pt x="5929" y="2872"/>
                  </a:lnTo>
                  <a:lnTo>
                    <a:pt x="5836" y="2991"/>
                  </a:lnTo>
                  <a:lnTo>
                    <a:pt x="5734" y="3109"/>
                  </a:lnTo>
                  <a:lnTo>
                    <a:pt x="5624" y="3211"/>
                  </a:lnTo>
                  <a:lnTo>
                    <a:pt x="5505" y="3295"/>
                  </a:lnTo>
                  <a:lnTo>
                    <a:pt x="5370" y="3380"/>
                  </a:lnTo>
                  <a:lnTo>
                    <a:pt x="5234" y="3448"/>
                  </a:lnTo>
                  <a:lnTo>
                    <a:pt x="5090" y="3499"/>
                  </a:lnTo>
                  <a:lnTo>
                    <a:pt x="4938" y="3541"/>
                  </a:lnTo>
                  <a:lnTo>
                    <a:pt x="4777" y="3566"/>
                  </a:lnTo>
                  <a:lnTo>
                    <a:pt x="4455" y="3566"/>
                  </a:lnTo>
                  <a:lnTo>
                    <a:pt x="4294" y="3541"/>
                  </a:lnTo>
                  <a:lnTo>
                    <a:pt x="4142" y="3499"/>
                  </a:lnTo>
                  <a:lnTo>
                    <a:pt x="3998" y="3448"/>
                  </a:lnTo>
                  <a:lnTo>
                    <a:pt x="3862" y="3380"/>
                  </a:lnTo>
                  <a:lnTo>
                    <a:pt x="3727" y="3295"/>
                  </a:lnTo>
                  <a:lnTo>
                    <a:pt x="3608" y="3211"/>
                  </a:lnTo>
                  <a:lnTo>
                    <a:pt x="3490" y="3109"/>
                  </a:lnTo>
                  <a:lnTo>
                    <a:pt x="3388" y="2991"/>
                  </a:lnTo>
                  <a:lnTo>
                    <a:pt x="3295" y="2872"/>
                  </a:lnTo>
                  <a:lnTo>
                    <a:pt x="3219" y="2736"/>
                  </a:lnTo>
                  <a:lnTo>
                    <a:pt x="3151" y="2601"/>
                  </a:lnTo>
                  <a:lnTo>
                    <a:pt x="3100" y="2457"/>
                  </a:lnTo>
                  <a:lnTo>
                    <a:pt x="3058" y="2305"/>
                  </a:lnTo>
                  <a:lnTo>
                    <a:pt x="3032" y="2144"/>
                  </a:lnTo>
                  <a:lnTo>
                    <a:pt x="3024" y="1983"/>
                  </a:lnTo>
                  <a:lnTo>
                    <a:pt x="3024" y="1144"/>
                  </a:lnTo>
                  <a:lnTo>
                    <a:pt x="2820" y="1043"/>
                  </a:lnTo>
                  <a:lnTo>
                    <a:pt x="2634" y="924"/>
                  </a:lnTo>
                  <a:lnTo>
                    <a:pt x="2448" y="797"/>
                  </a:lnTo>
                  <a:lnTo>
                    <a:pt x="2270" y="653"/>
                  </a:lnTo>
                  <a:lnTo>
                    <a:pt x="2101" y="509"/>
                  </a:lnTo>
                  <a:lnTo>
                    <a:pt x="1940" y="348"/>
                  </a:lnTo>
                  <a:lnTo>
                    <a:pt x="1787" y="17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09;p31">
              <a:extLst>
                <a:ext uri="{FF2B5EF4-FFF2-40B4-BE49-F238E27FC236}">
                  <a16:creationId xmlns:a16="http://schemas.microsoft.com/office/drawing/2014/main" id="{BCADCBED-82F0-4D00-A32C-706A90CE0F6B}"/>
                </a:ext>
              </a:extLst>
            </p:cNvPr>
            <p:cNvSpPr/>
            <p:nvPr/>
          </p:nvSpPr>
          <p:spPr>
            <a:xfrm>
              <a:off x="6031300" y="5315300"/>
              <a:ext cx="230600" cy="161575"/>
            </a:xfrm>
            <a:custGeom>
              <a:avLst/>
              <a:gdLst/>
              <a:ahLst/>
              <a:cxnLst/>
              <a:rect l="l" t="t" r="r" b="b"/>
              <a:pathLst>
                <a:path w="9224" h="6463" fill="none" extrusionOk="0">
                  <a:moveTo>
                    <a:pt x="7580" y="1"/>
                  </a:moveTo>
                  <a:lnTo>
                    <a:pt x="7580" y="1"/>
                  </a:lnTo>
                  <a:lnTo>
                    <a:pt x="7445" y="179"/>
                  </a:lnTo>
                  <a:lnTo>
                    <a:pt x="7292" y="348"/>
                  </a:lnTo>
                  <a:lnTo>
                    <a:pt x="7131" y="509"/>
                  </a:lnTo>
                  <a:lnTo>
                    <a:pt x="6962" y="653"/>
                  </a:lnTo>
                  <a:lnTo>
                    <a:pt x="6784" y="797"/>
                  </a:lnTo>
                  <a:lnTo>
                    <a:pt x="6598" y="924"/>
                  </a:lnTo>
                  <a:lnTo>
                    <a:pt x="6403" y="1043"/>
                  </a:lnTo>
                  <a:lnTo>
                    <a:pt x="6200" y="1144"/>
                  </a:lnTo>
                  <a:lnTo>
                    <a:pt x="6200" y="1983"/>
                  </a:lnTo>
                  <a:lnTo>
                    <a:pt x="6200" y="1983"/>
                  </a:lnTo>
                  <a:lnTo>
                    <a:pt x="6191" y="2144"/>
                  </a:lnTo>
                  <a:lnTo>
                    <a:pt x="6174" y="2305"/>
                  </a:lnTo>
                  <a:lnTo>
                    <a:pt x="6132" y="2457"/>
                  </a:lnTo>
                  <a:lnTo>
                    <a:pt x="6081" y="2601"/>
                  </a:lnTo>
                  <a:lnTo>
                    <a:pt x="6013" y="2736"/>
                  </a:lnTo>
                  <a:lnTo>
                    <a:pt x="5929" y="2872"/>
                  </a:lnTo>
                  <a:lnTo>
                    <a:pt x="5836" y="2991"/>
                  </a:lnTo>
                  <a:lnTo>
                    <a:pt x="5734" y="3109"/>
                  </a:lnTo>
                  <a:lnTo>
                    <a:pt x="5624" y="3211"/>
                  </a:lnTo>
                  <a:lnTo>
                    <a:pt x="5505" y="3295"/>
                  </a:lnTo>
                  <a:lnTo>
                    <a:pt x="5370" y="3380"/>
                  </a:lnTo>
                  <a:lnTo>
                    <a:pt x="5234" y="3448"/>
                  </a:lnTo>
                  <a:lnTo>
                    <a:pt x="5090" y="3499"/>
                  </a:lnTo>
                  <a:lnTo>
                    <a:pt x="4938" y="3541"/>
                  </a:lnTo>
                  <a:lnTo>
                    <a:pt x="4777" y="3566"/>
                  </a:lnTo>
                  <a:lnTo>
                    <a:pt x="4616" y="3566"/>
                  </a:lnTo>
                  <a:lnTo>
                    <a:pt x="4616" y="3566"/>
                  </a:lnTo>
                  <a:lnTo>
                    <a:pt x="4455" y="3566"/>
                  </a:lnTo>
                  <a:lnTo>
                    <a:pt x="4294" y="3541"/>
                  </a:lnTo>
                  <a:lnTo>
                    <a:pt x="4142" y="3499"/>
                  </a:lnTo>
                  <a:lnTo>
                    <a:pt x="3998" y="3448"/>
                  </a:lnTo>
                  <a:lnTo>
                    <a:pt x="3862" y="3380"/>
                  </a:lnTo>
                  <a:lnTo>
                    <a:pt x="3727" y="3295"/>
                  </a:lnTo>
                  <a:lnTo>
                    <a:pt x="3608" y="3211"/>
                  </a:lnTo>
                  <a:lnTo>
                    <a:pt x="3490" y="3109"/>
                  </a:lnTo>
                  <a:lnTo>
                    <a:pt x="3388" y="2991"/>
                  </a:lnTo>
                  <a:lnTo>
                    <a:pt x="3295" y="2872"/>
                  </a:lnTo>
                  <a:lnTo>
                    <a:pt x="3219" y="2736"/>
                  </a:lnTo>
                  <a:lnTo>
                    <a:pt x="3151" y="2601"/>
                  </a:lnTo>
                  <a:lnTo>
                    <a:pt x="3100" y="2457"/>
                  </a:lnTo>
                  <a:lnTo>
                    <a:pt x="3058" y="2305"/>
                  </a:lnTo>
                  <a:lnTo>
                    <a:pt x="3032" y="2144"/>
                  </a:lnTo>
                  <a:lnTo>
                    <a:pt x="3024" y="1983"/>
                  </a:lnTo>
                  <a:lnTo>
                    <a:pt x="3024" y="1144"/>
                  </a:lnTo>
                  <a:lnTo>
                    <a:pt x="3024" y="1144"/>
                  </a:lnTo>
                  <a:lnTo>
                    <a:pt x="2820" y="1043"/>
                  </a:lnTo>
                  <a:lnTo>
                    <a:pt x="2634" y="924"/>
                  </a:lnTo>
                  <a:lnTo>
                    <a:pt x="2448" y="797"/>
                  </a:lnTo>
                  <a:lnTo>
                    <a:pt x="2270" y="653"/>
                  </a:lnTo>
                  <a:lnTo>
                    <a:pt x="2101" y="509"/>
                  </a:lnTo>
                  <a:lnTo>
                    <a:pt x="1940" y="348"/>
                  </a:lnTo>
                  <a:lnTo>
                    <a:pt x="1787" y="179"/>
                  </a:lnTo>
                  <a:lnTo>
                    <a:pt x="1652" y="1"/>
                  </a:lnTo>
                  <a:lnTo>
                    <a:pt x="1652" y="1"/>
                  </a:lnTo>
                  <a:lnTo>
                    <a:pt x="1474" y="52"/>
                  </a:lnTo>
                  <a:lnTo>
                    <a:pt x="1304" y="111"/>
                  </a:lnTo>
                  <a:lnTo>
                    <a:pt x="1144" y="187"/>
                  </a:lnTo>
                  <a:lnTo>
                    <a:pt x="991" y="280"/>
                  </a:lnTo>
                  <a:lnTo>
                    <a:pt x="847" y="382"/>
                  </a:lnTo>
                  <a:lnTo>
                    <a:pt x="712" y="501"/>
                  </a:lnTo>
                  <a:lnTo>
                    <a:pt x="585" y="619"/>
                  </a:lnTo>
                  <a:lnTo>
                    <a:pt x="474" y="755"/>
                  </a:lnTo>
                  <a:lnTo>
                    <a:pt x="364" y="899"/>
                  </a:lnTo>
                  <a:lnTo>
                    <a:pt x="271" y="1051"/>
                  </a:lnTo>
                  <a:lnTo>
                    <a:pt x="195" y="1212"/>
                  </a:lnTo>
                  <a:lnTo>
                    <a:pt x="127" y="1381"/>
                  </a:lnTo>
                  <a:lnTo>
                    <a:pt x="76" y="1551"/>
                  </a:lnTo>
                  <a:lnTo>
                    <a:pt x="34" y="1729"/>
                  </a:lnTo>
                  <a:lnTo>
                    <a:pt x="9" y="1915"/>
                  </a:lnTo>
                  <a:lnTo>
                    <a:pt x="0" y="2101"/>
                  </a:lnTo>
                  <a:lnTo>
                    <a:pt x="0" y="5938"/>
                  </a:lnTo>
                  <a:lnTo>
                    <a:pt x="0" y="5938"/>
                  </a:lnTo>
                  <a:lnTo>
                    <a:pt x="9" y="5989"/>
                  </a:lnTo>
                  <a:lnTo>
                    <a:pt x="17" y="6040"/>
                  </a:lnTo>
                  <a:lnTo>
                    <a:pt x="43" y="6141"/>
                  </a:lnTo>
                  <a:lnTo>
                    <a:pt x="93" y="6226"/>
                  </a:lnTo>
                  <a:lnTo>
                    <a:pt x="119" y="6268"/>
                  </a:lnTo>
                  <a:lnTo>
                    <a:pt x="161" y="6311"/>
                  </a:lnTo>
                  <a:lnTo>
                    <a:pt x="161" y="6311"/>
                  </a:lnTo>
                  <a:lnTo>
                    <a:pt x="195" y="6344"/>
                  </a:lnTo>
                  <a:lnTo>
                    <a:pt x="237" y="6378"/>
                  </a:lnTo>
                  <a:lnTo>
                    <a:pt x="330" y="6421"/>
                  </a:lnTo>
                  <a:lnTo>
                    <a:pt x="432" y="6455"/>
                  </a:lnTo>
                  <a:lnTo>
                    <a:pt x="483" y="6463"/>
                  </a:lnTo>
                  <a:lnTo>
                    <a:pt x="534" y="6463"/>
                  </a:lnTo>
                  <a:lnTo>
                    <a:pt x="8698" y="6463"/>
                  </a:lnTo>
                  <a:lnTo>
                    <a:pt x="8698" y="6463"/>
                  </a:lnTo>
                  <a:lnTo>
                    <a:pt x="8749" y="6463"/>
                  </a:lnTo>
                  <a:lnTo>
                    <a:pt x="8800" y="6455"/>
                  </a:lnTo>
                  <a:lnTo>
                    <a:pt x="8851" y="6438"/>
                  </a:lnTo>
                  <a:lnTo>
                    <a:pt x="8901" y="6421"/>
                  </a:lnTo>
                  <a:lnTo>
                    <a:pt x="8995" y="6370"/>
                  </a:lnTo>
                  <a:lnTo>
                    <a:pt x="9071" y="6311"/>
                  </a:lnTo>
                  <a:lnTo>
                    <a:pt x="9139" y="6234"/>
                  </a:lnTo>
                  <a:lnTo>
                    <a:pt x="9181" y="6141"/>
                  </a:lnTo>
                  <a:lnTo>
                    <a:pt x="9206" y="6090"/>
                  </a:lnTo>
                  <a:lnTo>
                    <a:pt x="9215" y="6040"/>
                  </a:lnTo>
                  <a:lnTo>
                    <a:pt x="9223" y="5989"/>
                  </a:lnTo>
                  <a:lnTo>
                    <a:pt x="9223" y="5938"/>
                  </a:lnTo>
                  <a:lnTo>
                    <a:pt x="9223" y="2101"/>
                  </a:lnTo>
                  <a:lnTo>
                    <a:pt x="9223" y="2101"/>
                  </a:lnTo>
                  <a:lnTo>
                    <a:pt x="9215" y="1915"/>
                  </a:lnTo>
                  <a:lnTo>
                    <a:pt x="9198" y="1729"/>
                  </a:lnTo>
                  <a:lnTo>
                    <a:pt x="9156" y="1551"/>
                  </a:lnTo>
                  <a:lnTo>
                    <a:pt x="9105" y="1381"/>
                  </a:lnTo>
                  <a:lnTo>
                    <a:pt x="9037" y="1212"/>
                  </a:lnTo>
                  <a:lnTo>
                    <a:pt x="8952" y="1051"/>
                  </a:lnTo>
                  <a:lnTo>
                    <a:pt x="8859" y="899"/>
                  </a:lnTo>
                  <a:lnTo>
                    <a:pt x="8758" y="755"/>
                  </a:lnTo>
                  <a:lnTo>
                    <a:pt x="8639" y="619"/>
                  </a:lnTo>
                  <a:lnTo>
                    <a:pt x="8512" y="501"/>
                  </a:lnTo>
                  <a:lnTo>
                    <a:pt x="8376" y="382"/>
                  </a:lnTo>
                  <a:lnTo>
                    <a:pt x="8232" y="280"/>
                  </a:lnTo>
                  <a:lnTo>
                    <a:pt x="8080" y="187"/>
                  </a:lnTo>
                  <a:lnTo>
                    <a:pt x="7919" y="111"/>
                  </a:lnTo>
                  <a:lnTo>
                    <a:pt x="7758" y="52"/>
                  </a:lnTo>
                  <a:lnTo>
                    <a:pt x="7580" y="1"/>
                  </a:lnTo>
                  <a:lnTo>
                    <a:pt x="758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10;p31">
              <a:extLst>
                <a:ext uri="{FF2B5EF4-FFF2-40B4-BE49-F238E27FC236}">
                  <a16:creationId xmlns:a16="http://schemas.microsoft.com/office/drawing/2014/main" id="{A311170E-BA63-4F0E-8D70-1BBB4006FF5D}"/>
                </a:ext>
              </a:extLst>
            </p:cNvPr>
            <p:cNvSpPr/>
            <p:nvPr/>
          </p:nvSpPr>
          <p:spPr>
            <a:xfrm>
              <a:off x="6220800" y="5315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211;p31">
              <a:extLst>
                <a:ext uri="{FF2B5EF4-FFF2-40B4-BE49-F238E27FC236}">
                  <a16:creationId xmlns:a16="http://schemas.microsoft.com/office/drawing/2014/main" id="{35A938AE-E9EB-4EDF-B30C-27346556249B}"/>
                </a:ext>
              </a:extLst>
            </p:cNvPr>
            <p:cNvSpPr/>
            <p:nvPr/>
          </p:nvSpPr>
          <p:spPr>
            <a:xfrm>
              <a:off x="6088450" y="5195675"/>
              <a:ext cx="116500" cy="35800"/>
            </a:xfrm>
            <a:custGeom>
              <a:avLst/>
              <a:gdLst/>
              <a:ahLst/>
              <a:cxnLst/>
              <a:rect l="l" t="t" r="r" b="b"/>
              <a:pathLst>
                <a:path w="4660" h="1432" extrusionOk="0">
                  <a:moveTo>
                    <a:pt x="2330" y="1"/>
                  </a:moveTo>
                  <a:lnTo>
                    <a:pt x="2144" y="9"/>
                  </a:lnTo>
                  <a:lnTo>
                    <a:pt x="1957" y="35"/>
                  </a:lnTo>
                  <a:lnTo>
                    <a:pt x="1771" y="60"/>
                  </a:lnTo>
                  <a:lnTo>
                    <a:pt x="1602" y="111"/>
                  </a:lnTo>
                  <a:lnTo>
                    <a:pt x="1424" y="162"/>
                  </a:lnTo>
                  <a:lnTo>
                    <a:pt x="1263" y="229"/>
                  </a:lnTo>
                  <a:lnTo>
                    <a:pt x="1102" y="314"/>
                  </a:lnTo>
                  <a:lnTo>
                    <a:pt x="949" y="399"/>
                  </a:lnTo>
                  <a:lnTo>
                    <a:pt x="797" y="500"/>
                  </a:lnTo>
                  <a:lnTo>
                    <a:pt x="662" y="610"/>
                  </a:lnTo>
                  <a:lnTo>
                    <a:pt x="526" y="729"/>
                  </a:lnTo>
                  <a:lnTo>
                    <a:pt x="407" y="856"/>
                  </a:lnTo>
                  <a:lnTo>
                    <a:pt x="289" y="983"/>
                  </a:lnTo>
                  <a:lnTo>
                    <a:pt x="179" y="1127"/>
                  </a:lnTo>
                  <a:lnTo>
                    <a:pt x="86" y="1280"/>
                  </a:lnTo>
                  <a:lnTo>
                    <a:pt x="1" y="1432"/>
                  </a:lnTo>
                  <a:lnTo>
                    <a:pt x="4659" y="1432"/>
                  </a:lnTo>
                  <a:lnTo>
                    <a:pt x="4574" y="1280"/>
                  </a:lnTo>
                  <a:lnTo>
                    <a:pt x="4473" y="1127"/>
                  </a:lnTo>
                  <a:lnTo>
                    <a:pt x="4371" y="983"/>
                  </a:lnTo>
                  <a:lnTo>
                    <a:pt x="4253" y="856"/>
                  </a:lnTo>
                  <a:lnTo>
                    <a:pt x="4134" y="729"/>
                  </a:lnTo>
                  <a:lnTo>
                    <a:pt x="3998" y="610"/>
                  </a:lnTo>
                  <a:lnTo>
                    <a:pt x="3854" y="500"/>
                  </a:lnTo>
                  <a:lnTo>
                    <a:pt x="3710" y="399"/>
                  </a:lnTo>
                  <a:lnTo>
                    <a:pt x="3558" y="314"/>
                  </a:lnTo>
                  <a:lnTo>
                    <a:pt x="3397" y="229"/>
                  </a:lnTo>
                  <a:lnTo>
                    <a:pt x="3228" y="162"/>
                  </a:lnTo>
                  <a:lnTo>
                    <a:pt x="3058" y="111"/>
                  </a:lnTo>
                  <a:lnTo>
                    <a:pt x="2880" y="60"/>
                  </a:lnTo>
                  <a:lnTo>
                    <a:pt x="2703" y="35"/>
                  </a:lnTo>
                  <a:lnTo>
                    <a:pt x="2516" y="9"/>
                  </a:lnTo>
                  <a:lnTo>
                    <a:pt x="23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212;p31">
              <a:extLst>
                <a:ext uri="{FF2B5EF4-FFF2-40B4-BE49-F238E27FC236}">
                  <a16:creationId xmlns:a16="http://schemas.microsoft.com/office/drawing/2014/main" id="{6948AB24-BCD1-4DDA-8CE9-761CD4132971}"/>
                </a:ext>
              </a:extLst>
            </p:cNvPr>
            <p:cNvSpPr/>
            <p:nvPr/>
          </p:nvSpPr>
          <p:spPr>
            <a:xfrm>
              <a:off x="6088450" y="5195675"/>
              <a:ext cx="116500" cy="35800"/>
            </a:xfrm>
            <a:custGeom>
              <a:avLst/>
              <a:gdLst/>
              <a:ahLst/>
              <a:cxnLst/>
              <a:rect l="l" t="t" r="r" b="b"/>
              <a:pathLst>
                <a:path w="4660" h="1432" fill="none" extrusionOk="0">
                  <a:moveTo>
                    <a:pt x="2330" y="1"/>
                  </a:moveTo>
                  <a:lnTo>
                    <a:pt x="2330" y="1"/>
                  </a:lnTo>
                  <a:lnTo>
                    <a:pt x="2144" y="9"/>
                  </a:lnTo>
                  <a:lnTo>
                    <a:pt x="1957" y="35"/>
                  </a:lnTo>
                  <a:lnTo>
                    <a:pt x="1771" y="60"/>
                  </a:lnTo>
                  <a:lnTo>
                    <a:pt x="1602" y="111"/>
                  </a:lnTo>
                  <a:lnTo>
                    <a:pt x="1424" y="162"/>
                  </a:lnTo>
                  <a:lnTo>
                    <a:pt x="1263" y="229"/>
                  </a:lnTo>
                  <a:lnTo>
                    <a:pt x="1102" y="314"/>
                  </a:lnTo>
                  <a:lnTo>
                    <a:pt x="949" y="399"/>
                  </a:lnTo>
                  <a:lnTo>
                    <a:pt x="797" y="500"/>
                  </a:lnTo>
                  <a:lnTo>
                    <a:pt x="662" y="610"/>
                  </a:lnTo>
                  <a:lnTo>
                    <a:pt x="526" y="729"/>
                  </a:lnTo>
                  <a:lnTo>
                    <a:pt x="407" y="856"/>
                  </a:lnTo>
                  <a:lnTo>
                    <a:pt x="289" y="983"/>
                  </a:lnTo>
                  <a:lnTo>
                    <a:pt x="179" y="1127"/>
                  </a:lnTo>
                  <a:lnTo>
                    <a:pt x="86" y="1280"/>
                  </a:lnTo>
                  <a:lnTo>
                    <a:pt x="1" y="1432"/>
                  </a:lnTo>
                  <a:lnTo>
                    <a:pt x="4659" y="1432"/>
                  </a:lnTo>
                  <a:lnTo>
                    <a:pt x="4659" y="1432"/>
                  </a:lnTo>
                  <a:lnTo>
                    <a:pt x="4574" y="1280"/>
                  </a:lnTo>
                  <a:lnTo>
                    <a:pt x="4473" y="1127"/>
                  </a:lnTo>
                  <a:lnTo>
                    <a:pt x="4371" y="983"/>
                  </a:lnTo>
                  <a:lnTo>
                    <a:pt x="4253" y="856"/>
                  </a:lnTo>
                  <a:lnTo>
                    <a:pt x="4134" y="729"/>
                  </a:lnTo>
                  <a:lnTo>
                    <a:pt x="3998" y="610"/>
                  </a:lnTo>
                  <a:lnTo>
                    <a:pt x="3854" y="500"/>
                  </a:lnTo>
                  <a:lnTo>
                    <a:pt x="3710" y="399"/>
                  </a:lnTo>
                  <a:lnTo>
                    <a:pt x="3558" y="314"/>
                  </a:lnTo>
                  <a:lnTo>
                    <a:pt x="3397" y="229"/>
                  </a:lnTo>
                  <a:lnTo>
                    <a:pt x="3228" y="162"/>
                  </a:lnTo>
                  <a:lnTo>
                    <a:pt x="3058" y="111"/>
                  </a:lnTo>
                  <a:lnTo>
                    <a:pt x="2880" y="60"/>
                  </a:lnTo>
                  <a:lnTo>
                    <a:pt x="2703" y="35"/>
                  </a:lnTo>
                  <a:lnTo>
                    <a:pt x="2516" y="9"/>
                  </a:lnTo>
                  <a:lnTo>
                    <a:pt x="2330" y="1"/>
                  </a:lnTo>
                  <a:lnTo>
                    <a:pt x="233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213;p31">
              <a:extLst>
                <a:ext uri="{FF2B5EF4-FFF2-40B4-BE49-F238E27FC236}">
                  <a16:creationId xmlns:a16="http://schemas.microsoft.com/office/drawing/2014/main" id="{9BCF7A79-AA6D-481D-9F62-476E4FF33ABC}"/>
                </a:ext>
              </a:extLst>
            </p:cNvPr>
            <p:cNvSpPr/>
            <p:nvPr/>
          </p:nvSpPr>
          <p:spPr>
            <a:xfrm>
              <a:off x="6146675" y="5195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214;p31">
              <a:extLst>
                <a:ext uri="{FF2B5EF4-FFF2-40B4-BE49-F238E27FC236}">
                  <a16:creationId xmlns:a16="http://schemas.microsoft.com/office/drawing/2014/main" id="{D0420048-E071-4D2E-8C28-59CD1D0CCEA7}"/>
                </a:ext>
              </a:extLst>
            </p:cNvPr>
            <p:cNvSpPr/>
            <p:nvPr/>
          </p:nvSpPr>
          <p:spPr>
            <a:xfrm>
              <a:off x="6081250" y="5257925"/>
              <a:ext cx="130900" cy="68625"/>
            </a:xfrm>
            <a:custGeom>
              <a:avLst/>
              <a:gdLst/>
              <a:ahLst/>
              <a:cxnLst/>
              <a:rect l="l" t="t" r="r" b="b"/>
              <a:pathLst>
                <a:path w="5236" h="2745" extrusionOk="0">
                  <a:moveTo>
                    <a:pt x="9" y="1"/>
                  </a:moveTo>
                  <a:lnTo>
                    <a:pt x="1" y="128"/>
                  </a:lnTo>
                  <a:lnTo>
                    <a:pt x="9" y="263"/>
                  </a:lnTo>
                  <a:lnTo>
                    <a:pt x="18" y="399"/>
                  </a:lnTo>
                  <a:lnTo>
                    <a:pt x="35" y="526"/>
                  </a:lnTo>
                  <a:lnTo>
                    <a:pt x="52" y="653"/>
                  </a:lnTo>
                  <a:lnTo>
                    <a:pt x="86" y="780"/>
                  </a:lnTo>
                  <a:lnTo>
                    <a:pt x="120" y="907"/>
                  </a:lnTo>
                  <a:lnTo>
                    <a:pt x="162" y="1025"/>
                  </a:lnTo>
                  <a:lnTo>
                    <a:pt x="204" y="1144"/>
                  </a:lnTo>
                  <a:lnTo>
                    <a:pt x="264" y="1263"/>
                  </a:lnTo>
                  <a:lnTo>
                    <a:pt x="314" y="1373"/>
                  </a:lnTo>
                  <a:lnTo>
                    <a:pt x="382" y="1483"/>
                  </a:lnTo>
                  <a:lnTo>
                    <a:pt x="450" y="1593"/>
                  </a:lnTo>
                  <a:lnTo>
                    <a:pt x="526" y="1695"/>
                  </a:lnTo>
                  <a:lnTo>
                    <a:pt x="602" y="1788"/>
                  </a:lnTo>
                  <a:lnTo>
                    <a:pt x="678" y="1889"/>
                  </a:lnTo>
                  <a:lnTo>
                    <a:pt x="772" y="1974"/>
                  </a:lnTo>
                  <a:lnTo>
                    <a:pt x="856" y="2059"/>
                  </a:lnTo>
                  <a:lnTo>
                    <a:pt x="958" y="2143"/>
                  </a:lnTo>
                  <a:lnTo>
                    <a:pt x="1051" y="2220"/>
                  </a:lnTo>
                  <a:lnTo>
                    <a:pt x="1153" y="2296"/>
                  </a:lnTo>
                  <a:lnTo>
                    <a:pt x="1263" y="2364"/>
                  </a:lnTo>
                  <a:lnTo>
                    <a:pt x="1373" y="2423"/>
                  </a:lnTo>
                  <a:lnTo>
                    <a:pt x="1483" y="2482"/>
                  </a:lnTo>
                  <a:lnTo>
                    <a:pt x="1602" y="2533"/>
                  </a:lnTo>
                  <a:lnTo>
                    <a:pt x="1720" y="2584"/>
                  </a:lnTo>
                  <a:lnTo>
                    <a:pt x="1839" y="2626"/>
                  </a:lnTo>
                  <a:lnTo>
                    <a:pt x="1966" y="2660"/>
                  </a:lnTo>
                  <a:lnTo>
                    <a:pt x="2093" y="2685"/>
                  </a:lnTo>
                  <a:lnTo>
                    <a:pt x="2220" y="2711"/>
                  </a:lnTo>
                  <a:lnTo>
                    <a:pt x="2347" y="2728"/>
                  </a:lnTo>
                  <a:lnTo>
                    <a:pt x="2482" y="2736"/>
                  </a:lnTo>
                  <a:lnTo>
                    <a:pt x="2618" y="2745"/>
                  </a:lnTo>
                  <a:lnTo>
                    <a:pt x="2753" y="2736"/>
                  </a:lnTo>
                  <a:lnTo>
                    <a:pt x="2881" y="2728"/>
                  </a:lnTo>
                  <a:lnTo>
                    <a:pt x="3016" y="2711"/>
                  </a:lnTo>
                  <a:lnTo>
                    <a:pt x="3143" y="2685"/>
                  </a:lnTo>
                  <a:lnTo>
                    <a:pt x="3270" y="2660"/>
                  </a:lnTo>
                  <a:lnTo>
                    <a:pt x="3397" y="2626"/>
                  </a:lnTo>
                  <a:lnTo>
                    <a:pt x="3516" y="2584"/>
                  </a:lnTo>
                  <a:lnTo>
                    <a:pt x="3634" y="2533"/>
                  </a:lnTo>
                  <a:lnTo>
                    <a:pt x="3753" y="2482"/>
                  </a:lnTo>
                  <a:lnTo>
                    <a:pt x="3863" y="2423"/>
                  </a:lnTo>
                  <a:lnTo>
                    <a:pt x="3973" y="2364"/>
                  </a:lnTo>
                  <a:lnTo>
                    <a:pt x="4075" y="2296"/>
                  </a:lnTo>
                  <a:lnTo>
                    <a:pt x="4176" y="2220"/>
                  </a:lnTo>
                  <a:lnTo>
                    <a:pt x="4278" y="2143"/>
                  </a:lnTo>
                  <a:lnTo>
                    <a:pt x="4371" y="2059"/>
                  </a:lnTo>
                  <a:lnTo>
                    <a:pt x="4464" y="1974"/>
                  </a:lnTo>
                  <a:lnTo>
                    <a:pt x="4549" y="1889"/>
                  </a:lnTo>
                  <a:lnTo>
                    <a:pt x="4634" y="1788"/>
                  </a:lnTo>
                  <a:lnTo>
                    <a:pt x="4710" y="1695"/>
                  </a:lnTo>
                  <a:lnTo>
                    <a:pt x="4786" y="1593"/>
                  </a:lnTo>
                  <a:lnTo>
                    <a:pt x="4854" y="1483"/>
                  </a:lnTo>
                  <a:lnTo>
                    <a:pt x="4913" y="1373"/>
                  </a:lnTo>
                  <a:lnTo>
                    <a:pt x="4972" y="1263"/>
                  </a:lnTo>
                  <a:lnTo>
                    <a:pt x="5023" y="1144"/>
                  </a:lnTo>
                  <a:lnTo>
                    <a:pt x="5074" y="1025"/>
                  </a:lnTo>
                  <a:lnTo>
                    <a:pt x="5116" y="907"/>
                  </a:lnTo>
                  <a:lnTo>
                    <a:pt x="5150" y="780"/>
                  </a:lnTo>
                  <a:lnTo>
                    <a:pt x="5176" y="653"/>
                  </a:lnTo>
                  <a:lnTo>
                    <a:pt x="5201" y="526"/>
                  </a:lnTo>
                  <a:lnTo>
                    <a:pt x="5218" y="399"/>
                  </a:lnTo>
                  <a:lnTo>
                    <a:pt x="5227" y="263"/>
                  </a:lnTo>
                  <a:lnTo>
                    <a:pt x="5235" y="128"/>
                  </a:lnTo>
                  <a:lnTo>
                    <a:pt x="5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215;p31">
              <a:extLst>
                <a:ext uri="{FF2B5EF4-FFF2-40B4-BE49-F238E27FC236}">
                  <a16:creationId xmlns:a16="http://schemas.microsoft.com/office/drawing/2014/main" id="{33CD7FEC-4578-4BDD-9539-8FBD8C3B2A43}"/>
                </a:ext>
              </a:extLst>
            </p:cNvPr>
            <p:cNvSpPr/>
            <p:nvPr/>
          </p:nvSpPr>
          <p:spPr>
            <a:xfrm>
              <a:off x="6081250" y="5257925"/>
              <a:ext cx="130900" cy="68625"/>
            </a:xfrm>
            <a:custGeom>
              <a:avLst/>
              <a:gdLst/>
              <a:ahLst/>
              <a:cxnLst/>
              <a:rect l="l" t="t" r="r" b="b"/>
              <a:pathLst>
                <a:path w="5236" h="2745" fill="none" extrusionOk="0">
                  <a:moveTo>
                    <a:pt x="2618" y="2745"/>
                  </a:moveTo>
                  <a:lnTo>
                    <a:pt x="2618" y="2745"/>
                  </a:lnTo>
                  <a:lnTo>
                    <a:pt x="2753" y="2736"/>
                  </a:lnTo>
                  <a:lnTo>
                    <a:pt x="2881" y="2728"/>
                  </a:lnTo>
                  <a:lnTo>
                    <a:pt x="3016" y="2711"/>
                  </a:lnTo>
                  <a:lnTo>
                    <a:pt x="3143" y="2685"/>
                  </a:lnTo>
                  <a:lnTo>
                    <a:pt x="3270" y="2660"/>
                  </a:lnTo>
                  <a:lnTo>
                    <a:pt x="3397" y="2626"/>
                  </a:lnTo>
                  <a:lnTo>
                    <a:pt x="3516" y="2584"/>
                  </a:lnTo>
                  <a:lnTo>
                    <a:pt x="3634" y="2533"/>
                  </a:lnTo>
                  <a:lnTo>
                    <a:pt x="3753" y="2482"/>
                  </a:lnTo>
                  <a:lnTo>
                    <a:pt x="3863" y="2423"/>
                  </a:lnTo>
                  <a:lnTo>
                    <a:pt x="3973" y="2364"/>
                  </a:lnTo>
                  <a:lnTo>
                    <a:pt x="4075" y="2296"/>
                  </a:lnTo>
                  <a:lnTo>
                    <a:pt x="4176" y="2220"/>
                  </a:lnTo>
                  <a:lnTo>
                    <a:pt x="4278" y="2143"/>
                  </a:lnTo>
                  <a:lnTo>
                    <a:pt x="4371" y="2059"/>
                  </a:lnTo>
                  <a:lnTo>
                    <a:pt x="4464" y="1974"/>
                  </a:lnTo>
                  <a:lnTo>
                    <a:pt x="4549" y="1889"/>
                  </a:lnTo>
                  <a:lnTo>
                    <a:pt x="4634" y="1788"/>
                  </a:lnTo>
                  <a:lnTo>
                    <a:pt x="4710" y="1695"/>
                  </a:lnTo>
                  <a:lnTo>
                    <a:pt x="4786" y="1593"/>
                  </a:lnTo>
                  <a:lnTo>
                    <a:pt x="4854" y="1483"/>
                  </a:lnTo>
                  <a:lnTo>
                    <a:pt x="4913" y="1373"/>
                  </a:lnTo>
                  <a:lnTo>
                    <a:pt x="4972" y="1263"/>
                  </a:lnTo>
                  <a:lnTo>
                    <a:pt x="5023" y="1144"/>
                  </a:lnTo>
                  <a:lnTo>
                    <a:pt x="5074" y="1025"/>
                  </a:lnTo>
                  <a:lnTo>
                    <a:pt x="5116" y="907"/>
                  </a:lnTo>
                  <a:lnTo>
                    <a:pt x="5150" y="780"/>
                  </a:lnTo>
                  <a:lnTo>
                    <a:pt x="5176" y="653"/>
                  </a:lnTo>
                  <a:lnTo>
                    <a:pt x="5201" y="526"/>
                  </a:lnTo>
                  <a:lnTo>
                    <a:pt x="5218" y="399"/>
                  </a:lnTo>
                  <a:lnTo>
                    <a:pt x="5227" y="263"/>
                  </a:lnTo>
                  <a:lnTo>
                    <a:pt x="5235" y="128"/>
                  </a:lnTo>
                  <a:lnTo>
                    <a:pt x="5235" y="128"/>
                  </a:lnTo>
                  <a:lnTo>
                    <a:pt x="522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" y="128"/>
                  </a:lnTo>
                  <a:lnTo>
                    <a:pt x="1" y="128"/>
                  </a:lnTo>
                  <a:lnTo>
                    <a:pt x="9" y="263"/>
                  </a:lnTo>
                  <a:lnTo>
                    <a:pt x="18" y="399"/>
                  </a:lnTo>
                  <a:lnTo>
                    <a:pt x="35" y="526"/>
                  </a:lnTo>
                  <a:lnTo>
                    <a:pt x="52" y="653"/>
                  </a:lnTo>
                  <a:lnTo>
                    <a:pt x="86" y="780"/>
                  </a:lnTo>
                  <a:lnTo>
                    <a:pt x="120" y="907"/>
                  </a:lnTo>
                  <a:lnTo>
                    <a:pt x="162" y="1025"/>
                  </a:lnTo>
                  <a:lnTo>
                    <a:pt x="204" y="1144"/>
                  </a:lnTo>
                  <a:lnTo>
                    <a:pt x="264" y="1263"/>
                  </a:lnTo>
                  <a:lnTo>
                    <a:pt x="314" y="1373"/>
                  </a:lnTo>
                  <a:lnTo>
                    <a:pt x="382" y="1483"/>
                  </a:lnTo>
                  <a:lnTo>
                    <a:pt x="450" y="1593"/>
                  </a:lnTo>
                  <a:lnTo>
                    <a:pt x="526" y="1695"/>
                  </a:lnTo>
                  <a:lnTo>
                    <a:pt x="602" y="1788"/>
                  </a:lnTo>
                  <a:lnTo>
                    <a:pt x="678" y="1889"/>
                  </a:lnTo>
                  <a:lnTo>
                    <a:pt x="772" y="1974"/>
                  </a:lnTo>
                  <a:lnTo>
                    <a:pt x="856" y="2059"/>
                  </a:lnTo>
                  <a:lnTo>
                    <a:pt x="958" y="2143"/>
                  </a:lnTo>
                  <a:lnTo>
                    <a:pt x="1051" y="2220"/>
                  </a:lnTo>
                  <a:lnTo>
                    <a:pt x="1153" y="2296"/>
                  </a:lnTo>
                  <a:lnTo>
                    <a:pt x="1263" y="2364"/>
                  </a:lnTo>
                  <a:lnTo>
                    <a:pt x="1373" y="2423"/>
                  </a:lnTo>
                  <a:lnTo>
                    <a:pt x="1483" y="2482"/>
                  </a:lnTo>
                  <a:lnTo>
                    <a:pt x="1602" y="2533"/>
                  </a:lnTo>
                  <a:lnTo>
                    <a:pt x="1720" y="2584"/>
                  </a:lnTo>
                  <a:lnTo>
                    <a:pt x="1839" y="2626"/>
                  </a:lnTo>
                  <a:lnTo>
                    <a:pt x="1966" y="2660"/>
                  </a:lnTo>
                  <a:lnTo>
                    <a:pt x="2093" y="2685"/>
                  </a:lnTo>
                  <a:lnTo>
                    <a:pt x="2220" y="2711"/>
                  </a:lnTo>
                  <a:lnTo>
                    <a:pt x="2347" y="2728"/>
                  </a:lnTo>
                  <a:lnTo>
                    <a:pt x="2482" y="2736"/>
                  </a:lnTo>
                  <a:lnTo>
                    <a:pt x="2618" y="2745"/>
                  </a:lnTo>
                  <a:lnTo>
                    <a:pt x="2618" y="274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216;p31">
              <a:extLst>
                <a:ext uri="{FF2B5EF4-FFF2-40B4-BE49-F238E27FC236}">
                  <a16:creationId xmlns:a16="http://schemas.microsoft.com/office/drawing/2014/main" id="{B7036880-A5FE-43BB-B204-7FFC92C0A9ED}"/>
                </a:ext>
              </a:extLst>
            </p:cNvPr>
            <p:cNvSpPr/>
            <p:nvPr/>
          </p:nvSpPr>
          <p:spPr>
            <a:xfrm>
              <a:off x="6163200" y="527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" name="Google Shape;5217;p31">
            <a:extLst>
              <a:ext uri="{FF2B5EF4-FFF2-40B4-BE49-F238E27FC236}">
                <a16:creationId xmlns:a16="http://schemas.microsoft.com/office/drawing/2014/main" id="{98C422A5-B136-4C03-82AA-775DA3C941E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34399" y="352685"/>
            <a:ext cx="186965" cy="128224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5218;p31">
            <a:extLst>
              <a:ext uri="{FF2B5EF4-FFF2-40B4-BE49-F238E27FC236}">
                <a16:creationId xmlns:a16="http://schemas.microsoft.com/office/drawing/2014/main" id="{24866073-9125-4ECD-8537-C87B84C20D4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62842" y="-562678"/>
            <a:ext cx="67779" cy="3249315"/>
          </a:xfrm>
          <a:prstGeom prst="bentConnector3">
            <a:avLst>
              <a:gd name="adj1" fmla="val 2908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5072;p31">
            <a:extLst>
              <a:ext uri="{FF2B5EF4-FFF2-40B4-BE49-F238E27FC236}">
                <a16:creationId xmlns:a16="http://schemas.microsoft.com/office/drawing/2014/main" id="{4B2000A5-1510-464D-B64F-24738C6F3A07}"/>
              </a:ext>
            </a:extLst>
          </p:cNvPr>
          <p:cNvSpPr/>
          <p:nvPr/>
        </p:nvSpPr>
        <p:spPr>
          <a:xfrm>
            <a:off x="2491835" y="509904"/>
            <a:ext cx="798000" cy="79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05" name="Google Shape;5161;p31">
            <a:extLst>
              <a:ext uri="{FF2B5EF4-FFF2-40B4-BE49-F238E27FC236}">
                <a16:creationId xmlns:a16="http://schemas.microsoft.com/office/drawing/2014/main" id="{0BE2D912-0D0C-4393-91FF-5A186B726257}"/>
              </a:ext>
            </a:extLst>
          </p:cNvPr>
          <p:cNvGrpSpPr/>
          <p:nvPr/>
        </p:nvGrpSpPr>
        <p:grpSpPr>
          <a:xfrm>
            <a:off x="2661062" y="701116"/>
            <a:ext cx="451875" cy="451850"/>
            <a:chOff x="5937275" y="3361000"/>
            <a:chExt cx="451875" cy="451850"/>
          </a:xfrm>
        </p:grpSpPr>
        <p:sp>
          <p:nvSpPr>
            <p:cNvPr id="106" name="Google Shape;5162;p31">
              <a:extLst>
                <a:ext uri="{FF2B5EF4-FFF2-40B4-BE49-F238E27FC236}">
                  <a16:creationId xmlns:a16="http://schemas.microsoft.com/office/drawing/2014/main" id="{492469CE-87C1-48C8-A7A0-F273964E33C5}"/>
                </a:ext>
              </a:extLst>
            </p:cNvPr>
            <p:cNvSpPr/>
            <p:nvPr/>
          </p:nvSpPr>
          <p:spPr>
            <a:xfrm>
              <a:off x="6008850" y="3673300"/>
              <a:ext cx="273800" cy="139550"/>
            </a:xfrm>
            <a:custGeom>
              <a:avLst/>
              <a:gdLst/>
              <a:ahLst/>
              <a:cxnLst/>
              <a:rect l="l" t="t" r="r" b="b"/>
              <a:pathLst>
                <a:path w="10952" h="5582" extrusionOk="0">
                  <a:moveTo>
                    <a:pt x="534" y="1"/>
                  </a:moveTo>
                  <a:lnTo>
                    <a:pt x="475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8" y="94"/>
                  </a:lnTo>
                  <a:lnTo>
                    <a:pt x="161" y="162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9" y="644"/>
                  </a:lnTo>
                  <a:lnTo>
                    <a:pt x="26" y="695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61" y="907"/>
                  </a:lnTo>
                  <a:lnTo>
                    <a:pt x="238" y="975"/>
                  </a:lnTo>
                  <a:lnTo>
                    <a:pt x="322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8173" y="1059"/>
                  </a:lnTo>
                  <a:lnTo>
                    <a:pt x="8343" y="1076"/>
                  </a:lnTo>
                  <a:lnTo>
                    <a:pt x="8521" y="1102"/>
                  </a:lnTo>
                  <a:lnTo>
                    <a:pt x="8682" y="1144"/>
                  </a:lnTo>
                  <a:lnTo>
                    <a:pt x="8842" y="1203"/>
                  </a:lnTo>
                  <a:lnTo>
                    <a:pt x="8986" y="1280"/>
                  </a:lnTo>
                  <a:lnTo>
                    <a:pt x="9130" y="1364"/>
                  </a:lnTo>
                  <a:lnTo>
                    <a:pt x="9266" y="1466"/>
                  </a:lnTo>
                  <a:lnTo>
                    <a:pt x="9384" y="1576"/>
                  </a:lnTo>
                  <a:lnTo>
                    <a:pt x="9495" y="1695"/>
                  </a:lnTo>
                  <a:lnTo>
                    <a:pt x="9596" y="1830"/>
                  </a:lnTo>
                  <a:lnTo>
                    <a:pt x="9681" y="1974"/>
                  </a:lnTo>
                  <a:lnTo>
                    <a:pt x="9757" y="2126"/>
                  </a:lnTo>
                  <a:lnTo>
                    <a:pt x="9808" y="2279"/>
                  </a:lnTo>
                  <a:lnTo>
                    <a:pt x="9850" y="2448"/>
                  </a:lnTo>
                  <a:lnTo>
                    <a:pt x="9876" y="2618"/>
                  </a:lnTo>
                  <a:lnTo>
                    <a:pt x="9893" y="2796"/>
                  </a:lnTo>
                  <a:lnTo>
                    <a:pt x="9876" y="2965"/>
                  </a:lnTo>
                  <a:lnTo>
                    <a:pt x="9850" y="3143"/>
                  </a:lnTo>
                  <a:lnTo>
                    <a:pt x="9808" y="3304"/>
                  </a:lnTo>
                  <a:lnTo>
                    <a:pt x="9749" y="3465"/>
                  </a:lnTo>
                  <a:lnTo>
                    <a:pt x="9681" y="3617"/>
                  </a:lnTo>
                  <a:lnTo>
                    <a:pt x="9596" y="3761"/>
                  </a:lnTo>
                  <a:lnTo>
                    <a:pt x="9495" y="3888"/>
                  </a:lnTo>
                  <a:lnTo>
                    <a:pt x="9384" y="4015"/>
                  </a:lnTo>
                  <a:lnTo>
                    <a:pt x="9257" y="4125"/>
                  </a:lnTo>
                  <a:lnTo>
                    <a:pt x="9122" y="4227"/>
                  </a:lnTo>
                  <a:lnTo>
                    <a:pt x="8986" y="4312"/>
                  </a:lnTo>
                  <a:lnTo>
                    <a:pt x="8834" y="4388"/>
                  </a:lnTo>
                  <a:lnTo>
                    <a:pt x="8673" y="4447"/>
                  </a:lnTo>
                  <a:lnTo>
                    <a:pt x="8504" y="4489"/>
                  </a:lnTo>
                  <a:lnTo>
                    <a:pt x="8334" y="4515"/>
                  </a:lnTo>
                  <a:lnTo>
                    <a:pt x="8156" y="4523"/>
                  </a:lnTo>
                  <a:lnTo>
                    <a:pt x="8012" y="4515"/>
                  </a:lnTo>
                  <a:lnTo>
                    <a:pt x="7868" y="4498"/>
                  </a:lnTo>
                  <a:lnTo>
                    <a:pt x="7724" y="4464"/>
                  </a:lnTo>
                  <a:lnTo>
                    <a:pt x="7589" y="4422"/>
                  </a:lnTo>
                  <a:lnTo>
                    <a:pt x="7453" y="4371"/>
                  </a:lnTo>
                  <a:lnTo>
                    <a:pt x="7318" y="4303"/>
                  </a:lnTo>
                  <a:lnTo>
                    <a:pt x="7191" y="4227"/>
                  </a:lnTo>
                  <a:lnTo>
                    <a:pt x="7072" y="4142"/>
                  </a:lnTo>
                  <a:lnTo>
                    <a:pt x="7030" y="4108"/>
                  </a:lnTo>
                  <a:lnTo>
                    <a:pt x="6988" y="4083"/>
                  </a:lnTo>
                  <a:lnTo>
                    <a:pt x="6937" y="4057"/>
                  </a:lnTo>
                  <a:lnTo>
                    <a:pt x="6886" y="4041"/>
                  </a:lnTo>
                  <a:lnTo>
                    <a:pt x="6784" y="4024"/>
                  </a:lnTo>
                  <a:lnTo>
                    <a:pt x="6683" y="4032"/>
                  </a:lnTo>
                  <a:lnTo>
                    <a:pt x="6590" y="4049"/>
                  </a:lnTo>
                  <a:lnTo>
                    <a:pt x="6496" y="4091"/>
                  </a:lnTo>
                  <a:lnTo>
                    <a:pt x="6446" y="4117"/>
                  </a:lnTo>
                  <a:lnTo>
                    <a:pt x="6403" y="4142"/>
                  </a:lnTo>
                  <a:lnTo>
                    <a:pt x="6369" y="4185"/>
                  </a:lnTo>
                  <a:lnTo>
                    <a:pt x="6336" y="4227"/>
                  </a:lnTo>
                  <a:lnTo>
                    <a:pt x="6302" y="4269"/>
                  </a:lnTo>
                  <a:lnTo>
                    <a:pt x="6276" y="4312"/>
                  </a:lnTo>
                  <a:lnTo>
                    <a:pt x="6251" y="4362"/>
                  </a:lnTo>
                  <a:lnTo>
                    <a:pt x="6234" y="4413"/>
                  </a:lnTo>
                  <a:lnTo>
                    <a:pt x="6217" y="4506"/>
                  </a:lnTo>
                  <a:lnTo>
                    <a:pt x="6217" y="4608"/>
                  </a:lnTo>
                  <a:lnTo>
                    <a:pt x="6242" y="4710"/>
                  </a:lnTo>
                  <a:lnTo>
                    <a:pt x="6276" y="4803"/>
                  </a:lnTo>
                  <a:lnTo>
                    <a:pt x="6302" y="4854"/>
                  </a:lnTo>
                  <a:lnTo>
                    <a:pt x="6336" y="4896"/>
                  </a:lnTo>
                  <a:lnTo>
                    <a:pt x="6369" y="4930"/>
                  </a:lnTo>
                  <a:lnTo>
                    <a:pt x="6412" y="4964"/>
                  </a:lnTo>
                  <a:lnTo>
                    <a:pt x="6505" y="5040"/>
                  </a:lnTo>
                  <a:lnTo>
                    <a:pt x="6607" y="5108"/>
                  </a:lnTo>
                  <a:lnTo>
                    <a:pt x="6801" y="5226"/>
                  </a:lnTo>
                  <a:lnTo>
                    <a:pt x="7013" y="5336"/>
                  </a:lnTo>
                  <a:lnTo>
                    <a:pt x="7233" y="5421"/>
                  </a:lnTo>
                  <a:lnTo>
                    <a:pt x="7462" y="5489"/>
                  </a:lnTo>
                  <a:lnTo>
                    <a:pt x="7691" y="5540"/>
                  </a:lnTo>
                  <a:lnTo>
                    <a:pt x="7919" y="5573"/>
                  </a:lnTo>
                  <a:lnTo>
                    <a:pt x="8038" y="5582"/>
                  </a:lnTo>
                  <a:lnTo>
                    <a:pt x="8156" y="5582"/>
                  </a:lnTo>
                  <a:lnTo>
                    <a:pt x="8300" y="5573"/>
                  </a:lnTo>
                  <a:lnTo>
                    <a:pt x="8444" y="5565"/>
                  </a:lnTo>
                  <a:lnTo>
                    <a:pt x="8580" y="5548"/>
                  </a:lnTo>
                  <a:lnTo>
                    <a:pt x="8724" y="5523"/>
                  </a:lnTo>
                  <a:lnTo>
                    <a:pt x="8851" y="5497"/>
                  </a:lnTo>
                  <a:lnTo>
                    <a:pt x="8986" y="5455"/>
                  </a:lnTo>
                  <a:lnTo>
                    <a:pt x="9113" y="5413"/>
                  </a:lnTo>
                  <a:lnTo>
                    <a:pt x="9241" y="5362"/>
                  </a:lnTo>
                  <a:lnTo>
                    <a:pt x="9368" y="5302"/>
                  </a:lnTo>
                  <a:lnTo>
                    <a:pt x="9486" y="5243"/>
                  </a:lnTo>
                  <a:lnTo>
                    <a:pt x="9605" y="5175"/>
                  </a:lnTo>
                  <a:lnTo>
                    <a:pt x="9715" y="5108"/>
                  </a:lnTo>
                  <a:lnTo>
                    <a:pt x="9825" y="5023"/>
                  </a:lnTo>
                  <a:lnTo>
                    <a:pt x="9935" y="4947"/>
                  </a:lnTo>
                  <a:lnTo>
                    <a:pt x="10037" y="4854"/>
                  </a:lnTo>
                  <a:lnTo>
                    <a:pt x="10130" y="4760"/>
                  </a:lnTo>
                  <a:lnTo>
                    <a:pt x="10223" y="4667"/>
                  </a:lnTo>
                  <a:lnTo>
                    <a:pt x="10308" y="4566"/>
                  </a:lnTo>
                  <a:lnTo>
                    <a:pt x="10392" y="4464"/>
                  </a:lnTo>
                  <a:lnTo>
                    <a:pt x="10469" y="4354"/>
                  </a:lnTo>
                  <a:lnTo>
                    <a:pt x="10545" y="4235"/>
                  </a:lnTo>
                  <a:lnTo>
                    <a:pt x="10613" y="4117"/>
                  </a:lnTo>
                  <a:lnTo>
                    <a:pt x="10672" y="3998"/>
                  </a:lnTo>
                  <a:lnTo>
                    <a:pt x="10731" y="3880"/>
                  </a:lnTo>
                  <a:lnTo>
                    <a:pt x="10782" y="3753"/>
                  </a:lnTo>
                  <a:lnTo>
                    <a:pt x="10824" y="3617"/>
                  </a:lnTo>
                  <a:lnTo>
                    <a:pt x="10858" y="3490"/>
                  </a:lnTo>
                  <a:lnTo>
                    <a:pt x="10892" y="3355"/>
                  </a:lnTo>
                  <a:lnTo>
                    <a:pt x="10917" y="3219"/>
                  </a:lnTo>
                  <a:lnTo>
                    <a:pt x="10934" y="3075"/>
                  </a:lnTo>
                  <a:lnTo>
                    <a:pt x="10943" y="2940"/>
                  </a:lnTo>
                  <a:lnTo>
                    <a:pt x="10951" y="2796"/>
                  </a:lnTo>
                  <a:lnTo>
                    <a:pt x="10943" y="2652"/>
                  </a:lnTo>
                  <a:lnTo>
                    <a:pt x="10934" y="2508"/>
                  </a:lnTo>
                  <a:lnTo>
                    <a:pt x="10917" y="2372"/>
                  </a:lnTo>
                  <a:lnTo>
                    <a:pt x="10892" y="2237"/>
                  </a:lnTo>
                  <a:lnTo>
                    <a:pt x="10858" y="2101"/>
                  </a:lnTo>
                  <a:lnTo>
                    <a:pt x="10824" y="1974"/>
                  </a:lnTo>
                  <a:lnTo>
                    <a:pt x="10782" y="1847"/>
                  </a:lnTo>
                  <a:lnTo>
                    <a:pt x="10731" y="1720"/>
                  </a:lnTo>
                  <a:lnTo>
                    <a:pt x="10680" y="1601"/>
                  </a:lnTo>
                  <a:lnTo>
                    <a:pt x="10621" y="1483"/>
                  </a:lnTo>
                  <a:lnTo>
                    <a:pt x="10553" y="1364"/>
                  </a:lnTo>
                  <a:lnTo>
                    <a:pt x="10486" y="1254"/>
                  </a:lnTo>
                  <a:lnTo>
                    <a:pt x="10409" y="1144"/>
                  </a:lnTo>
                  <a:lnTo>
                    <a:pt x="10325" y="1034"/>
                  </a:lnTo>
                  <a:lnTo>
                    <a:pt x="10240" y="941"/>
                  </a:lnTo>
                  <a:lnTo>
                    <a:pt x="10147" y="839"/>
                  </a:lnTo>
                  <a:lnTo>
                    <a:pt x="10054" y="746"/>
                  </a:lnTo>
                  <a:lnTo>
                    <a:pt x="9952" y="661"/>
                  </a:lnTo>
                  <a:lnTo>
                    <a:pt x="9850" y="577"/>
                  </a:lnTo>
                  <a:lnTo>
                    <a:pt x="9740" y="500"/>
                  </a:lnTo>
                  <a:lnTo>
                    <a:pt x="9630" y="424"/>
                  </a:lnTo>
                  <a:lnTo>
                    <a:pt x="9520" y="356"/>
                  </a:lnTo>
                  <a:lnTo>
                    <a:pt x="9401" y="297"/>
                  </a:lnTo>
                  <a:lnTo>
                    <a:pt x="9283" y="238"/>
                  </a:lnTo>
                  <a:lnTo>
                    <a:pt x="9156" y="187"/>
                  </a:lnTo>
                  <a:lnTo>
                    <a:pt x="9029" y="145"/>
                  </a:lnTo>
                  <a:lnTo>
                    <a:pt x="8902" y="102"/>
                  </a:lnTo>
                  <a:lnTo>
                    <a:pt x="8766" y="68"/>
                  </a:lnTo>
                  <a:lnTo>
                    <a:pt x="8631" y="43"/>
                  </a:lnTo>
                  <a:lnTo>
                    <a:pt x="8495" y="26"/>
                  </a:lnTo>
                  <a:lnTo>
                    <a:pt x="8351" y="9"/>
                  </a:lnTo>
                  <a:lnTo>
                    <a:pt x="821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163;p31">
              <a:extLst>
                <a:ext uri="{FF2B5EF4-FFF2-40B4-BE49-F238E27FC236}">
                  <a16:creationId xmlns:a16="http://schemas.microsoft.com/office/drawing/2014/main" id="{E78CCEC7-D00D-49D3-B94D-A644386ACDD3}"/>
                </a:ext>
              </a:extLst>
            </p:cNvPr>
            <p:cNvSpPr/>
            <p:nvPr/>
          </p:nvSpPr>
          <p:spPr>
            <a:xfrm>
              <a:off x="6008850" y="3673300"/>
              <a:ext cx="273800" cy="139550"/>
            </a:xfrm>
            <a:custGeom>
              <a:avLst/>
              <a:gdLst/>
              <a:ahLst/>
              <a:cxnLst/>
              <a:rect l="l" t="t" r="r" b="b"/>
              <a:pathLst>
                <a:path w="10952" h="5582" fill="none" extrusionOk="0">
                  <a:moveTo>
                    <a:pt x="8216" y="9"/>
                  </a:moveTo>
                  <a:lnTo>
                    <a:pt x="8216" y="9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475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8" y="94"/>
                  </a:lnTo>
                  <a:lnTo>
                    <a:pt x="161" y="162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9" y="644"/>
                  </a:lnTo>
                  <a:lnTo>
                    <a:pt x="26" y="695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61" y="907"/>
                  </a:lnTo>
                  <a:lnTo>
                    <a:pt x="238" y="975"/>
                  </a:lnTo>
                  <a:lnTo>
                    <a:pt x="322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34" y="1059"/>
                  </a:lnTo>
                  <a:lnTo>
                    <a:pt x="8173" y="1059"/>
                  </a:lnTo>
                  <a:lnTo>
                    <a:pt x="8173" y="1059"/>
                  </a:lnTo>
                  <a:lnTo>
                    <a:pt x="8343" y="1076"/>
                  </a:lnTo>
                  <a:lnTo>
                    <a:pt x="8521" y="1102"/>
                  </a:lnTo>
                  <a:lnTo>
                    <a:pt x="8682" y="1144"/>
                  </a:lnTo>
                  <a:lnTo>
                    <a:pt x="8842" y="1203"/>
                  </a:lnTo>
                  <a:lnTo>
                    <a:pt x="8986" y="1280"/>
                  </a:lnTo>
                  <a:lnTo>
                    <a:pt x="9130" y="1364"/>
                  </a:lnTo>
                  <a:lnTo>
                    <a:pt x="9266" y="1466"/>
                  </a:lnTo>
                  <a:lnTo>
                    <a:pt x="9384" y="1576"/>
                  </a:lnTo>
                  <a:lnTo>
                    <a:pt x="9495" y="1695"/>
                  </a:lnTo>
                  <a:lnTo>
                    <a:pt x="9596" y="1830"/>
                  </a:lnTo>
                  <a:lnTo>
                    <a:pt x="9681" y="1974"/>
                  </a:lnTo>
                  <a:lnTo>
                    <a:pt x="9757" y="2126"/>
                  </a:lnTo>
                  <a:lnTo>
                    <a:pt x="9808" y="2279"/>
                  </a:lnTo>
                  <a:lnTo>
                    <a:pt x="9850" y="2448"/>
                  </a:lnTo>
                  <a:lnTo>
                    <a:pt x="9876" y="2618"/>
                  </a:lnTo>
                  <a:lnTo>
                    <a:pt x="9893" y="2796"/>
                  </a:lnTo>
                  <a:lnTo>
                    <a:pt x="9893" y="2796"/>
                  </a:lnTo>
                  <a:lnTo>
                    <a:pt x="9876" y="2965"/>
                  </a:lnTo>
                  <a:lnTo>
                    <a:pt x="9850" y="3143"/>
                  </a:lnTo>
                  <a:lnTo>
                    <a:pt x="9808" y="3304"/>
                  </a:lnTo>
                  <a:lnTo>
                    <a:pt x="9749" y="3465"/>
                  </a:lnTo>
                  <a:lnTo>
                    <a:pt x="9681" y="3617"/>
                  </a:lnTo>
                  <a:lnTo>
                    <a:pt x="9596" y="3761"/>
                  </a:lnTo>
                  <a:lnTo>
                    <a:pt x="9495" y="3888"/>
                  </a:lnTo>
                  <a:lnTo>
                    <a:pt x="9384" y="4015"/>
                  </a:lnTo>
                  <a:lnTo>
                    <a:pt x="9257" y="4125"/>
                  </a:lnTo>
                  <a:lnTo>
                    <a:pt x="9122" y="4227"/>
                  </a:lnTo>
                  <a:lnTo>
                    <a:pt x="8986" y="4312"/>
                  </a:lnTo>
                  <a:lnTo>
                    <a:pt x="8834" y="4388"/>
                  </a:lnTo>
                  <a:lnTo>
                    <a:pt x="8673" y="4447"/>
                  </a:lnTo>
                  <a:lnTo>
                    <a:pt x="8504" y="4489"/>
                  </a:lnTo>
                  <a:lnTo>
                    <a:pt x="8334" y="4515"/>
                  </a:lnTo>
                  <a:lnTo>
                    <a:pt x="8156" y="4523"/>
                  </a:lnTo>
                  <a:lnTo>
                    <a:pt x="8156" y="4523"/>
                  </a:lnTo>
                  <a:lnTo>
                    <a:pt x="8012" y="4515"/>
                  </a:lnTo>
                  <a:lnTo>
                    <a:pt x="7868" y="4498"/>
                  </a:lnTo>
                  <a:lnTo>
                    <a:pt x="7724" y="4464"/>
                  </a:lnTo>
                  <a:lnTo>
                    <a:pt x="7589" y="4422"/>
                  </a:lnTo>
                  <a:lnTo>
                    <a:pt x="7453" y="4371"/>
                  </a:lnTo>
                  <a:lnTo>
                    <a:pt x="7318" y="4303"/>
                  </a:lnTo>
                  <a:lnTo>
                    <a:pt x="7191" y="4227"/>
                  </a:lnTo>
                  <a:lnTo>
                    <a:pt x="7072" y="4142"/>
                  </a:lnTo>
                  <a:lnTo>
                    <a:pt x="7072" y="4142"/>
                  </a:lnTo>
                  <a:lnTo>
                    <a:pt x="7030" y="4108"/>
                  </a:lnTo>
                  <a:lnTo>
                    <a:pt x="6988" y="4083"/>
                  </a:lnTo>
                  <a:lnTo>
                    <a:pt x="6937" y="4057"/>
                  </a:lnTo>
                  <a:lnTo>
                    <a:pt x="6886" y="4041"/>
                  </a:lnTo>
                  <a:lnTo>
                    <a:pt x="6784" y="4024"/>
                  </a:lnTo>
                  <a:lnTo>
                    <a:pt x="6683" y="4032"/>
                  </a:lnTo>
                  <a:lnTo>
                    <a:pt x="6590" y="4049"/>
                  </a:lnTo>
                  <a:lnTo>
                    <a:pt x="6496" y="4091"/>
                  </a:lnTo>
                  <a:lnTo>
                    <a:pt x="6446" y="4117"/>
                  </a:lnTo>
                  <a:lnTo>
                    <a:pt x="6403" y="4142"/>
                  </a:lnTo>
                  <a:lnTo>
                    <a:pt x="6369" y="4185"/>
                  </a:lnTo>
                  <a:lnTo>
                    <a:pt x="6336" y="4227"/>
                  </a:lnTo>
                  <a:lnTo>
                    <a:pt x="6336" y="4227"/>
                  </a:lnTo>
                  <a:lnTo>
                    <a:pt x="6302" y="4269"/>
                  </a:lnTo>
                  <a:lnTo>
                    <a:pt x="6276" y="4312"/>
                  </a:lnTo>
                  <a:lnTo>
                    <a:pt x="6251" y="4362"/>
                  </a:lnTo>
                  <a:lnTo>
                    <a:pt x="6234" y="4413"/>
                  </a:lnTo>
                  <a:lnTo>
                    <a:pt x="6217" y="4506"/>
                  </a:lnTo>
                  <a:lnTo>
                    <a:pt x="6217" y="4608"/>
                  </a:lnTo>
                  <a:lnTo>
                    <a:pt x="6242" y="4710"/>
                  </a:lnTo>
                  <a:lnTo>
                    <a:pt x="6276" y="4803"/>
                  </a:lnTo>
                  <a:lnTo>
                    <a:pt x="6302" y="4854"/>
                  </a:lnTo>
                  <a:lnTo>
                    <a:pt x="6336" y="4896"/>
                  </a:lnTo>
                  <a:lnTo>
                    <a:pt x="6369" y="4930"/>
                  </a:lnTo>
                  <a:lnTo>
                    <a:pt x="6412" y="4964"/>
                  </a:lnTo>
                  <a:lnTo>
                    <a:pt x="6412" y="4964"/>
                  </a:lnTo>
                  <a:lnTo>
                    <a:pt x="6505" y="5040"/>
                  </a:lnTo>
                  <a:lnTo>
                    <a:pt x="6607" y="5108"/>
                  </a:lnTo>
                  <a:lnTo>
                    <a:pt x="6801" y="5226"/>
                  </a:lnTo>
                  <a:lnTo>
                    <a:pt x="7013" y="5336"/>
                  </a:lnTo>
                  <a:lnTo>
                    <a:pt x="7233" y="5421"/>
                  </a:lnTo>
                  <a:lnTo>
                    <a:pt x="7462" y="5489"/>
                  </a:lnTo>
                  <a:lnTo>
                    <a:pt x="7691" y="5540"/>
                  </a:lnTo>
                  <a:lnTo>
                    <a:pt x="7919" y="5573"/>
                  </a:lnTo>
                  <a:lnTo>
                    <a:pt x="8038" y="5582"/>
                  </a:lnTo>
                  <a:lnTo>
                    <a:pt x="8156" y="5582"/>
                  </a:lnTo>
                  <a:lnTo>
                    <a:pt x="8156" y="5582"/>
                  </a:lnTo>
                  <a:lnTo>
                    <a:pt x="8300" y="5573"/>
                  </a:lnTo>
                  <a:lnTo>
                    <a:pt x="8444" y="5565"/>
                  </a:lnTo>
                  <a:lnTo>
                    <a:pt x="8580" y="5548"/>
                  </a:lnTo>
                  <a:lnTo>
                    <a:pt x="8724" y="5523"/>
                  </a:lnTo>
                  <a:lnTo>
                    <a:pt x="8851" y="5497"/>
                  </a:lnTo>
                  <a:lnTo>
                    <a:pt x="8986" y="5455"/>
                  </a:lnTo>
                  <a:lnTo>
                    <a:pt x="9113" y="5413"/>
                  </a:lnTo>
                  <a:lnTo>
                    <a:pt x="9241" y="5362"/>
                  </a:lnTo>
                  <a:lnTo>
                    <a:pt x="9368" y="5302"/>
                  </a:lnTo>
                  <a:lnTo>
                    <a:pt x="9486" y="5243"/>
                  </a:lnTo>
                  <a:lnTo>
                    <a:pt x="9605" y="5175"/>
                  </a:lnTo>
                  <a:lnTo>
                    <a:pt x="9715" y="5108"/>
                  </a:lnTo>
                  <a:lnTo>
                    <a:pt x="9825" y="5023"/>
                  </a:lnTo>
                  <a:lnTo>
                    <a:pt x="9935" y="4947"/>
                  </a:lnTo>
                  <a:lnTo>
                    <a:pt x="10037" y="4854"/>
                  </a:lnTo>
                  <a:lnTo>
                    <a:pt x="10130" y="4760"/>
                  </a:lnTo>
                  <a:lnTo>
                    <a:pt x="10223" y="4667"/>
                  </a:lnTo>
                  <a:lnTo>
                    <a:pt x="10308" y="4566"/>
                  </a:lnTo>
                  <a:lnTo>
                    <a:pt x="10392" y="4464"/>
                  </a:lnTo>
                  <a:lnTo>
                    <a:pt x="10469" y="4354"/>
                  </a:lnTo>
                  <a:lnTo>
                    <a:pt x="10545" y="4235"/>
                  </a:lnTo>
                  <a:lnTo>
                    <a:pt x="10613" y="4117"/>
                  </a:lnTo>
                  <a:lnTo>
                    <a:pt x="10672" y="3998"/>
                  </a:lnTo>
                  <a:lnTo>
                    <a:pt x="10731" y="3880"/>
                  </a:lnTo>
                  <a:lnTo>
                    <a:pt x="10782" y="3753"/>
                  </a:lnTo>
                  <a:lnTo>
                    <a:pt x="10824" y="3617"/>
                  </a:lnTo>
                  <a:lnTo>
                    <a:pt x="10858" y="3490"/>
                  </a:lnTo>
                  <a:lnTo>
                    <a:pt x="10892" y="3355"/>
                  </a:lnTo>
                  <a:lnTo>
                    <a:pt x="10917" y="3219"/>
                  </a:lnTo>
                  <a:lnTo>
                    <a:pt x="10934" y="3075"/>
                  </a:lnTo>
                  <a:lnTo>
                    <a:pt x="10943" y="2940"/>
                  </a:lnTo>
                  <a:lnTo>
                    <a:pt x="10951" y="2796"/>
                  </a:lnTo>
                  <a:lnTo>
                    <a:pt x="10951" y="2796"/>
                  </a:lnTo>
                  <a:lnTo>
                    <a:pt x="10943" y="2652"/>
                  </a:lnTo>
                  <a:lnTo>
                    <a:pt x="10934" y="2508"/>
                  </a:lnTo>
                  <a:lnTo>
                    <a:pt x="10917" y="2372"/>
                  </a:lnTo>
                  <a:lnTo>
                    <a:pt x="10892" y="2237"/>
                  </a:lnTo>
                  <a:lnTo>
                    <a:pt x="10858" y="2101"/>
                  </a:lnTo>
                  <a:lnTo>
                    <a:pt x="10824" y="1974"/>
                  </a:lnTo>
                  <a:lnTo>
                    <a:pt x="10782" y="1847"/>
                  </a:lnTo>
                  <a:lnTo>
                    <a:pt x="10731" y="1720"/>
                  </a:lnTo>
                  <a:lnTo>
                    <a:pt x="10680" y="1601"/>
                  </a:lnTo>
                  <a:lnTo>
                    <a:pt x="10621" y="1483"/>
                  </a:lnTo>
                  <a:lnTo>
                    <a:pt x="10553" y="1364"/>
                  </a:lnTo>
                  <a:lnTo>
                    <a:pt x="10486" y="1254"/>
                  </a:lnTo>
                  <a:lnTo>
                    <a:pt x="10409" y="1144"/>
                  </a:lnTo>
                  <a:lnTo>
                    <a:pt x="10325" y="1034"/>
                  </a:lnTo>
                  <a:lnTo>
                    <a:pt x="10240" y="941"/>
                  </a:lnTo>
                  <a:lnTo>
                    <a:pt x="10147" y="839"/>
                  </a:lnTo>
                  <a:lnTo>
                    <a:pt x="10054" y="746"/>
                  </a:lnTo>
                  <a:lnTo>
                    <a:pt x="9952" y="661"/>
                  </a:lnTo>
                  <a:lnTo>
                    <a:pt x="9850" y="577"/>
                  </a:lnTo>
                  <a:lnTo>
                    <a:pt x="9740" y="500"/>
                  </a:lnTo>
                  <a:lnTo>
                    <a:pt x="9630" y="424"/>
                  </a:lnTo>
                  <a:lnTo>
                    <a:pt x="9520" y="356"/>
                  </a:lnTo>
                  <a:lnTo>
                    <a:pt x="9401" y="297"/>
                  </a:lnTo>
                  <a:lnTo>
                    <a:pt x="9283" y="238"/>
                  </a:lnTo>
                  <a:lnTo>
                    <a:pt x="9156" y="187"/>
                  </a:lnTo>
                  <a:lnTo>
                    <a:pt x="9029" y="145"/>
                  </a:lnTo>
                  <a:lnTo>
                    <a:pt x="8902" y="102"/>
                  </a:lnTo>
                  <a:lnTo>
                    <a:pt x="8766" y="68"/>
                  </a:lnTo>
                  <a:lnTo>
                    <a:pt x="8631" y="43"/>
                  </a:lnTo>
                  <a:lnTo>
                    <a:pt x="8495" y="26"/>
                  </a:lnTo>
                  <a:lnTo>
                    <a:pt x="8351" y="9"/>
                  </a:lnTo>
                  <a:lnTo>
                    <a:pt x="8216" y="9"/>
                  </a:lnTo>
                  <a:lnTo>
                    <a:pt x="8216" y="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164;p31">
              <a:extLst>
                <a:ext uri="{FF2B5EF4-FFF2-40B4-BE49-F238E27FC236}">
                  <a16:creationId xmlns:a16="http://schemas.microsoft.com/office/drawing/2014/main" id="{1B88E507-171C-4A5E-A665-864DB0D27550}"/>
                </a:ext>
              </a:extLst>
            </p:cNvPr>
            <p:cNvSpPr/>
            <p:nvPr/>
          </p:nvSpPr>
          <p:spPr>
            <a:xfrm>
              <a:off x="6214225" y="367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165;p31">
              <a:extLst>
                <a:ext uri="{FF2B5EF4-FFF2-40B4-BE49-F238E27FC236}">
                  <a16:creationId xmlns:a16="http://schemas.microsoft.com/office/drawing/2014/main" id="{2033134F-D55A-4757-9FFE-FE618554B69B}"/>
                </a:ext>
              </a:extLst>
            </p:cNvPr>
            <p:cNvSpPr/>
            <p:nvPr/>
          </p:nvSpPr>
          <p:spPr>
            <a:xfrm>
              <a:off x="6060725" y="3725400"/>
              <a:ext cx="87900" cy="26475"/>
            </a:xfrm>
            <a:custGeom>
              <a:avLst/>
              <a:gdLst/>
              <a:ahLst/>
              <a:cxnLst/>
              <a:rect l="l" t="t" r="r" b="b"/>
              <a:pathLst>
                <a:path w="3516" h="105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42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4"/>
                  </a:lnTo>
                  <a:lnTo>
                    <a:pt x="0" y="534"/>
                  </a:lnTo>
                  <a:lnTo>
                    <a:pt x="0" y="584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30"/>
                  </a:lnTo>
                  <a:lnTo>
                    <a:pt x="153" y="906"/>
                  </a:lnTo>
                  <a:lnTo>
                    <a:pt x="229" y="974"/>
                  </a:lnTo>
                  <a:lnTo>
                    <a:pt x="322" y="1016"/>
                  </a:lnTo>
                  <a:lnTo>
                    <a:pt x="373" y="1042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3041" y="1059"/>
                  </a:lnTo>
                  <a:lnTo>
                    <a:pt x="3092" y="1050"/>
                  </a:lnTo>
                  <a:lnTo>
                    <a:pt x="3143" y="1042"/>
                  </a:lnTo>
                  <a:lnTo>
                    <a:pt x="3185" y="1016"/>
                  </a:lnTo>
                  <a:lnTo>
                    <a:pt x="3278" y="974"/>
                  </a:lnTo>
                  <a:lnTo>
                    <a:pt x="3354" y="906"/>
                  </a:lnTo>
                  <a:lnTo>
                    <a:pt x="3422" y="830"/>
                  </a:lnTo>
                  <a:lnTo>
                    <a:pt x="3473" y="737"/>
                  </a:lnTo>
                  <a:lnTo>
                    <a:pt x="3490" y="686"/>
                  </a:lnTo>
                  <a:lnTo>
                    <a:pt x="3498" y="635"/>
                  </a:lnTo>
                  <a:lnTo>
                    <a:pt x="3507" y="584"/>
                  </a:lnTo>
                  <a:lnTo>
                    <a:pt x="3515" y="534"/>
                  </a:lnTo>
                  <a:lnTo>
                    <a:pt x="3507" y="474"/>
                  </a:lnTo>
                  <a:lnTo>
                    <a:pt x="3498" y="424"/>
                  </a:lnTo>
                  <a:lnTo>
                    <a:pt x="3490" y="373"/>
                  </a:lnTo>
                  <a:lnTo>
                    <a:pt x="3473" y="322"/>
                  </a:lnTo>
                  <a:lnTo>
                    <a:pt x="3422" y="237"/>
                  </a:lnTo>
                  <a:lnTo>
                    <a:pt x="3354" y="161"/>
                  </a:lnTo>
                  <a:lnTo>
                    <a:pt x="3278" y="93"/>
                  </a:lnTo>
                  <a:lnTo>
                    <a:pt x="3185" y="42"/>
                  </a:lnTo>
                  <a:lnTo>
                    <a:pt x="3143" y="26"/>
                  </a:lnTo>
                  <a:lnTo>
                    <a:pt x="3092" y="17"/>
                  </a:lnTo>
                  <a:lnTo>
                    <a:pt x="3041" y="9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166;p31">
              <a:extLst>
                <a:ext uri="{FF2B5EF4-FFF2-40B4-BE49-F238E27FC236}">
                  <a16:creationId xmlns:a16="http://schemas.microsoft.com/office/drawing/2014/main" id="{D185D990-22A1-4C70-94E4-EF4B80073174}"/>
                </a:ext>
              </a:extLst>
            </p:cNvPr>
            <p:cNvSpPr/>
            <p:nvPr/>
          </p:nvSpPr>
          <p:spPr>
            <a:xfrm>
              <a:off x="6060725" y="3725400"/>
              <a:ext cx="87900" cy="26475"/>
            </a:xfrm>
            <a:custGeom>
              <a:avLst/>
              <a:gdLst/>
              <a:ahLst/>
              <a:cxnLst/>
              <a:rect l="l" t="t" r="r" b="b"/>
              <a:pathLst>
                <a:path w="3516" h="1059" fill="none" extrusionOk="0">
                  <a:moveTo>
                    <a:pt x="2982" y="0"/>
                  </a:move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42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4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30"/>
                  </a:lnTo>
                  <a:lnTo>
                    <a:pt x="153" y="906"/>
                  </a:lnTo>
                  <a:lnTo>
                    <a:pt x="229" y="974"/>
                  </a:lnTo>
                  <a:lnTo>
                    <a:pt x="322" y="1016"/>
                  </a:lnTo>
                  <a:lnTo>
                    <a:pt x="373" y="1042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2982" y="1059"/>
                  </a:lnTo>
                  <a:lnTo>
                    <a:pt x="2982" y="1059"/>
                  </a:lnTo>
                  <a:lnTo>
                    <a:pt x="3041" y="1059"/>
                  </a:lnTo>
                  <a:lnTo>
                    <a:pt x="3092" y="1050"/>
                  </a:lnTo>
                  <a:lnTo>
                    <a:pt x="3143" y="1042"/>
                  </a:lnTo>
                  <a:lnTo>
                    <a:pt x="3185" y="1016"/>
                  </a:lnTo>
                  <a:lnTo>
                    <a:pt x="3278" y="974"/>
                  </a:lnTo>
                  <a:lnTo>
                    <a:pt x="3354" y="906"/>
                  </a:lnTo>
                  <a:lnTo>
                    <a:pt x="3422" y="830"/>
                  </a:lnTo>
                  <a:lnTo>
                    <a:pt x="3473" y="737"/>
                  </a:lnTo>
                  <a:lnTo>
                    <a:pt x="3490" y="686"/>
                  </a:lnTo>
                  <a:lnTo>
                    <a:pt x="3498" y="635"/>
                  </a:lnTo>
                  <a:lnTo>
                    <a:pt x="3507" y="584"/>
                  </a:lnTo>
                  <a:lnTo>
                    <a:pt x="3515" y="534"/>
                  </a:lnTo>
                  <a:lnTo>
                    <a:pt x="3515" y="534"/>
                  </a:lnTo>
                  <a:lnTo>
                    <a:pt x="3507" y="474"/>
                  </a:lnTo>
                  <a:lnTo>
                    <a:pt x="3498" y="424"/>
                  </a:lnTo>
                  <a:lnTo>
                    <a:pt x="3490" y="373"/>
                  </a:lnTo>
                  <a:lnTo>
                    <a:pt x="3473" y="322"/>
                  </a:lnTo>
                  <a:lnTo>
                    <a:pt x="3422" y="237"/>
                  </a:lnTo>
                  <a:lnTo>
                    <a:pt x="3354" y="161"/>
                  </a:lnTo>
                  <a:lnTo>
                    <a:pt x="3278" y="93"/>
                  </a:lnTo>
                  <a:lnTo>
                    <a:pt x="3185" y="42"/>
                  </a:lnTo>
                  <a:lnTo>
                    <a:pt x="3143" y="26"/>
                  </a:lnTo>
                  <a:lnTo>
                    <a:pt x="3092" y="17"/>
                  </a:lnTo>
                  <a:lnTo>
                    <a:pt x="3041" y="9"/>
                  </a:lnTo>
                  <a:lnTo>
                    <a:pt x="2982" y="0"/>
                  </a:lnTo>
                  <a:lnTo>
                    <a:pt x="2982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167;p31">
              <a:extLst>
                <a:ext uri="{FF2B5EF4-FFF2-40B4-BE49-F238E27FC236}">
                  <a16:creationId xmlns:a16="http://schemas.microsoft.com/office/drawing/2014/main" id="{94171A28-617B-4AC1-96BA-D6FA14F95D23}"/>
                </a:ext>
              </a:extLst>
            </p:cNvPr>
            <p:cNvSpPr/>
            <p:nvPr/>
          </p:nvSpPr>
          <p:spPr>
            <a:xfrm>
              <a:off x="6135250" y="372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168;p31">
              <a:extLst>
                <a:ext uri="{FF2B5EF4-FFF2-40B4-BE49-F238E27FC236}">
                  <a16:creationId xmlns:a16="http://schemas.microsoft.com/office/drawing/2014/main" id="{BC87E55F-EF6B-4AF1-904F-B2E201B0A7CE}"/>
                </a:ext>
              </a:extLst>
            </p:cNvPr>
            <p:cNvSpPr/>
            <p:nvPr/>
          </p:nvSpPr>
          <p:spPr>
            <a:xfrm>
              <a:off x="5938350" y="3673300"/>
              <a:ext cx="52950" cy="26500"/>
            </a:xfrm>
            <a:custGeom>
              <a:avLst/>
              <a:gdLst/>
              <a:ahLst/>
              <a:cxnLst/>
              <a:rect l="l" t="t" r="r" b="b"/>
              <a:pathLst>
                <a:path w="2118" h="1060" extrusionOk="0">
                  <a:moveTo>
                    <a:pt x="525" y="1"/>
                  </a:moveTo>
                  <a:lnTo>
                    <a:pt x="474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62"/>
                  </a:lnTo>
                  <a:lnTo>
                    <a:pt x="85" y="238"/>
                  </a:lnTo>
                  <a:lnTo>
                    <a:pt x="42" y="331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44"/>
                  </a:lnTo>
                  <a:lnTo>
                    <a:pt x="26" y="695"/>
                  </a:lnTo>
                  <a:lnTo>
                    <a:pt x="42" y="737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75"/>
                  </a:lnTo>
                  <a:lnTo>
                    <a:pt x="322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74" y="1059"/>
                  </a:lnTo>
                  <a:lnTo>
                    <a:pt x="1643" y="1059"/>
                  </a:lnTo>
                  <a:lnTo>
                    <a:pt x="1694" y="1051"/>
                  </a:lnTo>
                  <a:lnTo>
                    <a:pt x="1745" y="1042"/>
                  </a:lnTo>
                  <a:lnTo>
                    <a:pt x="1796" y="1025"/>
                  </a:lnTo>
                  <a:lnTo>
                    <a:pt x="1880" y="975"/>
                  </a:lnTo>
                  <a:lnTo>
                    <a:pt x="1965" y="907"/>
                  </a:lnTo>
                  <a:lnTo>
                    <a:pt x="2024" y="831"/>
                  </a:lnTo>
                  <a:lnTo>
                    <a:pt x="2075" y="737"/>
                  </a:lnTo>
                  <a:lnTo>
                    <a:pt x="2092" y="695"/>
                  </a:lnTo>
                  <a:lnTo>
                    <a:pt x="2109" y="644"/>
                  </a:lnTo>
                  <a:lnTo>
                    <a:pt x="2117" y="585"/>
                  </a:lnTo>
                  <a:lnTo>
                    <a:pt x="2117" y="534"/>
                  </a:lnTo>
                  <a:lnTo>
                    <a:pt x="2117" y="483"/>
                  </a:lnTo>
                  <a:lnTo>
                    <a:pt x="2109" y="424"/>
                  </a:lnTo>
                  <a:lnTo>
                    <a:pt x="2092" y="373"/>
                  </a:lnTo>
                  <a:lnTo>
                    <a:pt x="2075" y="331"/>
                  </a:lnTo>
                  <a:lnTo>
                    <a:pt x="2024" y="238"/>
                  </a:lnTo>
                  <a:lnTo>
                    <a:pt x="1965" y="162"/>
                  </a:lnTo>
                  <a:lnTo>
                    <a:pt x="1880" y="94"/>
                  </a:lnTo>
                  <a:lnTo>
                    <a:pt x="1796" y="43"/>
                  </a:lnTo>
                  <a:lnTo>
                    <a:pt x="1745" y="26"/>
                  </a:lnTo>
                  <a:lnTo>
                    <a:pt x="1694" y="18"/>
                  </a:lnTo>
                  <a:lnTo>
                    <a:pt x="1643" y="9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169;p31">
              <a:extLst>
                <a:ext uri="{FF2B5EF4-FFF2-40B4-BE49-F238E27FC236}">
                  <a16:creationId xmlns:a16="http://schemas.microsoft.com/office/drawing/2014/main" id="{29F9CE59-3163-4B5B-982E-9F23BE799FDB}"/>
                </a:ext>
              </a:extLst>
            </p:cNvPr>
            <p:cNvSpPr/>
            <p:nvPr/>
          </p:nvSpPr>
          <p:spPr>
            <a:xfrm>
              <a:off x="5938350" y="3673300"/>
              <a:ext cx="52950" cy="26500"/>
            </a:xfrm>
            <a:custGeom>
              <a:avLst/>
              <a:gdLst/>
              <a:ahLst/>
              <a:cxnLst/>
              <a:rect l="l" t="t" r="r" b="b"/>
              <a:pathLst>
                <a:path w="2118" h="1060" fill="none" extrusionOk="0">
                  <a:moveTo>
                    <a:pt x="1584" y="1"/>
                  </a:moveTo>
                  <a:lnTo>
                    <a:pt x="525" y="1"/>
                  </a:lnTo>
                  <a:lnTo>
                    <a:pt x="525" y="1"/>
                  </a:lnTo>
                  <a:lnTo>
                    <a:pt x="474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62"/>
                  </a:lnTo>
                  <a:lnTo>
                    <a:pt x="85" y="238"/>
                  </a:lnTo>
                  <a:lnTo>
                    <a:pt x="42" y="331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44"/>
                  </a:lnTo>
                  <a:lnTo>
                    <a:pt x="26" y="695"/>
                  </a:lnTo>
                  <a:lnTo>
                    <a:pt x="42" y="737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75"/>
                  </a:lnTo>
                  <a:lnTo>
                    <a:pt x="322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74" y="1059"/>
                  </a:lnTo>
                  <a:lnTo>
                    <a:pt x="525" y="1059"/>
                  </a:lnTo>
                  <a:lnTo>
                    <a:pt x="1584" y="1059"/>
                  </a:lnTo>
                  <a:lnTo>
                    <a:pt x="1584" y="1059"/>
                  </a:lnTo>
                  <a:lnTo>
                    <a:pt x="1643" y="1059"/>
                  </a:lnTo>
                  <a:lnTo>
                    <a:pt x="1694" y="1051"/>
                  </a:lnTo>
                  <a:lnTo>
                    <a:pt x="1745" y="1042"/>
                  </a:lnTo>
                  <a:lnTo>
                    <a:pt x="1796" y="1025"/>
                  </a:lnTo>
                  <a:lnTo>
                    <a:pt x="1880" y="975"/>
                  </a:lnTo>
                  <a:lnTo>
                    <a:pt x="1965" y="907"/>
                  </a:lnTo>
                  <a:lnTo>
                    <a:pt x="2024" y="831"/>
                  </a:lnTo>
                  <a:lnTo>
                    <a:pt x="2075" y="737"/>
                  </a:lnTo>
                  <a:lnTo>
                    <a:pt x="2092" y="695"/>
                  </a:lnTo>
                  <a:lnTo>
                    <a:pt x="2109" y="644"/>
                  </a:lnTo>
                  <a:lnTo>
                    <a:pt x="2117" y="585"/>
                  </a:lnTo>
                  <a:lnTo>
                    <a:pt x="2117" y="534"/>
                  </a:lnTo>
                  <a:lnTo>
                    <a:pt x="2117" y="534"/>
                  </a:lnTo>
                  <a:lnTo>
                    <a:pt x="2117" y="483"/>
                  </a:lnTo>
                  <a:lnTo>
                    <a:pt x="2109" y="424"/>
                  </a:lnTo>
                  <a:lnTo>
                    <a:pt x="2092" y="373"/>
                  </a:lnTo>
                  <a:lnTo>
                    <a:pt x="2075" y="331"/>
                  </a:lnTo>
                  <a:lnTo>
                    <a:pt x="2024" y="238"/>
                  </a:lnTo>
                  <a:lnTo>
                    <a:pt x="1965" y="162"/>
                  </a:lnTo>
                  <a:lnTo>
                    <a:pt x="1880" y="94"/>
                  </a:lnTo>
                  <a:lnTo>
                    <a:pt x="1796" y="43"/>
                  </a:lnTo>
                  <a:lnTo>
                    <a:pt x="1745" y="26"/>
                  </a:lnTo>
                  <a:lnTo>
                    <a:pt x="1694" y="18"/>
                  </a:lnTo>
                  <a:lnTo>
                    <a:pt x="1643" y="9"/>
                  </a:lnTo>
                  <a:lnTo>
                    <a:pt x="1584" y="1"/>
                  </a:lnTo>
                  <a:lnTo>
                    <a:pt x="1584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170;p31">
              <a:extLst>
                <a:ext uri="{FF2B5EF4-FFF2-40B4-BE49-F238E27FC236}">
                  <a16:creationId xmlns:a16="http://schemas.microsoft.com/office/drawing/2014/main" id="{1FD5263A-6B70-4A84-A46A-753C802EA063}"/>
                </a:ext>
              </a:extLst>
            </p:cNvPr>
            <p:cNvSpPr/>
            <p:nvPr/>
          </p:nvSpPr>
          <p:spPr>
            <a:xfrm>
              <a:off x="5977925" y="367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171;p31">
              <a:extLst>
                <a:ext uri="{FF2B5EF4-FFF2-40B4-BE49-F238E27FC236}">
                  <a16:creationId xmlns:a16="http://schemas.microsoft.com/office/drawing/2014/main" id="{8DF1CD78-065A-4494-87FE-AD677E40B311}"/>
                </a:ext>
              </a:extLst>
            </p:cNvPr>
            <p:cNvSpPr/>
            <p:nvPr/>
          </p:nvSpPr>
          <p:spPr>
            <a:xfrm>
              <a:off x="6286000" y="3601950"/>
              <a:ext cx="103150" cy="97850"/>
            </a:xfrm>
            <a:custGeom>
              <a:avLst/>
              <a:gdLst/>
              <a:ahLst/>
              <a:cxnLst/>
              <a:rect l="l" t="t" r="r" b="b"/>
              <a:pathLst>
                <a:path w="4126" h="3914" extrusionOk="0">
                  <a:moveTo>
                    <a:pt x="2161" y="0"/>
                  </a:moveTo>
                  <a:lnTo>
                    <a:pt x="2000" y="9"/>
                  </a:lnTo>
                  <a:lnTo>
                    <a:pt x="1830" y="26"/>
                  </a:lnTo>
                  <a:lnTo>
                    <a:pt x="1669" y="60"/>
                  </a:lnTo>
                  <a:lnTo>
                    <a:pt x="1517" y="111"/>
                  </a:lnTo>
                  <a:lnTo>
                    <a:pt x="1364" y="170"/>
                  </a:lnTo>
                  <a:lnTo>
                    <a:pt x="1212" y="246"/>
                  </a:lnTo>
                  <a:lnTo>
                    <a:pt x="1068" y="331"/>
                  </a:lnTo>
                  <a:lnTo>
                    <a:pt x="941" y="432"/>
                  </a:lnTo>
                  <a:lnTo>
                    <a:pt x="899" y="466"/>
                  </a:lnTo>
                  <a:lnTo>
                    <a:pt x="865" y="509"/>
                  </a:lnTo>
                  <a:lnTo>
                    <a:pt x="831" y="551"/>
                  </a:lnTo>
                  <a:lnTo>
                    <a:pt x="805" y="593"/>
                  </a:lnTo>
                  <a:lnTo>
                    <a:pt x="763" y="686"/>
                  </a:lnTo>
                  <a:lnTo>
                    <a:pt x="746" y="788"/>
                  </a:lnTo>
                  <a:lnTo>
                    <a:pt x="738" y="890"/>
                  </a:lnTo>
                  <a:lnTo>
                    <a:pt x="763" y="991"/>
                  </a:lnTo>
                  <a:lnTo>
                    <a:pt x="772" y="1034"/>
                  </a:lnTo>
                  <a:lnTo>
                    <a:pt x="797" y="1085"/>
                  </a:lnTo>
                  <a:lnTo>
                    <a:pt x="822" y="1127"/>
                  </a:lnTo>
                  <a:lnTo>
                    <a:pt x="856" y="1178"/>
                  </a:lnTo>
                  <a:lnTo>
                    <a:pt x="890" y="1212"/>
                  </a:lnTo>
                  <a:lnTo>
                    <a:pt x="932" y="1254"/>
                  </a:lnTo>
                  <a:lnTo>
                    <a:pt x="975" y="1279"/>
                  </a:lnTo>
                  <a:lnTo>
                    <a:pt x="1017" y="1313"/>
                  </a:lnTo>
                  <a:lnTo>
                    <a:pt x="1110" y="1347"/>
                  </a:lnTo>
                  <a:lnTo>
                    <a:pt x="1212" y="1372"/>
                  </a:lnTo>
                  <a:lnTo>
                    <a:pt x="1314" y="1372"/>
                  </a:lnTo>
                  <a:lnTo>
                    <a:pt x="1415" y="1356"/>
                  </a:lnTo>
                  <a:lnTo>
                    <a:pt x="1466" y="1339"/>
                  </a:lnTo>
                  <a:lnTo>
                    <a:pt x="1508" y="1313"/>
                  </a:lnTo>
                  <a:lnTo>
                    <a:pt x="1559" y="1288"/>
                  </a:lnTo>
                  <a:lnTo>
                    <a:pt x="1602" y="1254"/>
                  </a:lnTo>
                  <a:lnTo>
                    <a:pt x="1661" y="1212"/>
                  </a:lnTo>
                  <a:lnTo>
                    <a:pt x="1729" y="1169"/>
                  </a:lnTo>
                  <a:lnTo>
                    <a:pt x="1796" y="1135"/>
                  </a:lnTo>
                  <a:lnTo>
                    <a:pt x="1864" y="1110"/>
                  </a:lnTo>
                  <a:lnTo>
                    <a:pt x="1940" y="1085"/>
                  </a:lnTo>
                  <a:lnTo>
                    <a:pt x="2008" y="1068"/>
                  </a:lnTo>
                  <a:lnTo>
                    <a:pt x="2084" y="1059"/>
                  </a:lnTo>
                  <a:lnTo>
                    <a:pt x="2254" y="1059"/>
                  </a:lnTo>
                  <a:lnTo>
                    <a:pt x="2347" y="1076"/>
                  </a:lnTo>
                  <a:lnTo>
                    <a:pt x="2432" y="1101"/>
                  </a:lnTo>
                  <a:lnTo>
                    <a:pt x="2516" y="1127"/>
                  </a:lnTo>
                  <a:lnTo>
                    <a:pt x="2592" y="1169"/>
                  </a:lnTo>
                  <a:lnTo>
                    <a:pt x="2669" y="1212"/>
                  </a:lnTo>
                  <a:lnTo>
                    <a:pt x="2736" y="1262"/>
                  </a:lnTo>
                  <a:lnTo>
                    <a:pt x="2796" y="1322"/>
                  </a:lnTo>
                  <a:lnTo>
                    <a:pt x="2855" y="1389"/>
                  </a:lnTo>
                  <a:lnTo>
                    <a:pt x="2906" y="1457"/>
                  </a:lnTo>
                  <a:lnTo>
                    <a:pt x="2957" y="1525"/>
                  </a:lnTo>
                  <a:lnTo>
                    <a:pt x="2991" y="1610"/>
                  </a:lnTo>
                  <a:lnTo>
                    <a:pt x="3024" y="1694"/>
                  </a:lnTo>
                  <a:lnTo>
                    <a:pt x="3041" y="1779"/>
                  </a:lnTo>
                  <a:lnTo>
                    <a:pt x="3058" y="1864"/>
                  </a:lnTo>
                  <a:lnTo>
                    <a:pt x="3067" y="1957"/>
                  </a:lnTo>
                  <a:lnTo>
                    <a:pt x="3058" y="2050"/>
                  </a:lnTo>
                  <a:lnTo>
                    <a:pt x="3041" y="2135"/>
                  </a:lnTo>
                  <a:lnTo>
                    <a:pt x="3024" y="2228"/>
                  </a:lnTo>
                  <a:lnTo>
                    <a:pt x="2991" y="2304"/>
                  </a:lnTo>
                  <a:lnTo>
                    <a:pt x="2957" y="2389"/>
                  </a:lnTo>
                  <a:lnTo>
                    <a:pt x="2906" y="2457"/>
                  </a:lnTo>
                  <a:lnTo>
                    <a:pt x="2855" y="2533"/>
                  </a:lnTo>
                  <a:lnTo>
                    <a:pt x="2796" y="2592"/>
                  </a:lnTo>
                  <a:lnTo>
                    <a:pt x="2736" y="2651"/>
                  </a:lnTo>
                  <a:lnTo>
                    <a:pt x="2669" y="2702"/>
                  </a:lnTo>
                  <a:lnTo>
                    <a:pt x="2592" y="2745"/>
                  </a:lnTo>
                  <a:lnTo>
                    <a:pt x="2516" y="2787"/>
                  </a:lnTo>
                  <a:lnTo>
                    <a:pt x="2432" y="2821"/>
                  </a:lnTo>
                  <a:lnTo>
                    <a:pt x="2347" y="2838"/>
                  </a:lnTo>
                  <a:lnTo>
                    <a:pt x="2254" y="2855"/>
                  </a:lnTo>
                  <a:lnTo>
                    <a:pt x="526" y="2855"/>
                  </a:lnTo>
                  <a:lnTo>
                    <a:pt x="475" y="2863"/>
                  </a:lnTo>
                  <a:lnTo>
                    <a:pt x="424" y="2872"/>
                  </a:lnTo>
                  <a:lnTo>
                    <a:pt x="373" y="2880"/>
                  </a:lnTo>
                  <a:lnTo>
                    <a:pt x="323" y="2897"/>
                  </a:lnTo>
                  <a:lnTo>
                    <a:pt x="230" y="2948"/>
                  </a:lnTo>
                  <a:lnTo>
                    <a:pt x="153" y="3016"/>
                  </a:lnTo>
                  <a:lnTo>
                    <a:pt x="86" y="3092"/>
                  </a:lnTo>
                  <a:lnTo>
                    <a:pt x="43" y="3185"/>
                  </a:lnTo>
                  <a:lnTo>
                    <a:pt x="26" y="3227"/>
                  </a:lnTo>
                  <a:lnTo>
                    <a:pt x="9" y="3278"/>
                  </a:lnTo>
                  <a:lnTo>
                    <a:pt x="1" y="3329"/>
                  </a:lnTo>
                  <a:lnTo>
                    <a:pt x="1" y="3388"/>
                  </a:lnTo>
                  <a:lnTo>
                    <a:pt x="1" y="3439"/>
                  </a:lnTo>
                  <a:lnTo>
                    <a:pt x="9" y="3490"/>
                  </a:lnTo>
                  <a:lnTo>
                    <a:pt x="26" y="3541"/>
                  </a:lnTo>
                  <a:lnTo>
                    <a:pt x="43" y="3591"/>
                  </a:lnTo>
                  <a:lnTo>
                    <a:pt x="86" y="3685"/>
                  </a:lnTo>
                  <a:lnTo>
                    <a:pt x="153" y="3761"/>
                  </a:lnTo>
                  <a:lnTo>
                    <a:pt x="230" y="3829"/>
                  </a:lnTo>
                  <a:lnTo>
                    <a:pt x="323" y="3871"/>
                  </a:lnTo>
                  <a:lnTo>
                    <a:pt x="373" y="3896"/>
                  </a:lnTo>
                  <a:lnTo>
                    <a:pt x="424" y="3905"/>
                  </a:lnTo>
                  <a:lnTo>
                    <a:pt x="475" y="3913"/>
                  </a:lnTo>
                  <a:lnTo>
                    <a:pt x="2203" y="3913"/>
                  </a:lnTo>
                  <a:lnTo>
                    <a:pt x="2398" y="3905"/>
                  </a:lnTo>
                  <a:lnTo>
                    <a:pt x="2584" y="3871"/>
                  </a:lnTo>
                  <a:lnTo>
                    <a:pt x="2770" y="3820"/>
                  </a:lnTo>
                  <a:lnTo>
                    <a:pt x="2948" y="3752"/>
                  </a:lnTo>
                  <a:lnTo>
                    <a:pt x="3118" y="3668"/>
                  </a:lnTo>
                  <a:lnTo>
                    <a:pt x="3278" y="3566"/>
                  </a:lnTo>
                  <a:lnTo>
                    <a:pt x="3422" y="3456"/>
                  </a:lnTo>
                  <a:lnTo>
                    <a:pt x="3558" y="3329"/>
                  </a:lnTo>
                  <a:lnTo>
                    <a:pt x="3685" y="3193"/>
                  </a:lnTo>
                  <a:lnTo>
                    <a:pt x="3795" y="3041"/>
                  </a:lnTo>
                  <a:lnTo>
                    <a:pt x="3888" y="2880"/>
                  </a:lnTo>
                  <a:lnTo>
                    <a:pt x="3973" y="2711"/>
                  </a:lnTo>
                  <a:lnTo>
                    <a:pt x="4032" y="2533"/>
                  </a:lnTo>
                  <a:lnTo>
                    <a:pt x="4083" y="2346"/>
                  </a:lnTo>
                  <a:lnTo>
                    <a:pt x="4108" y="2152"/>
                  </a:lnTo>
                  <a:lnTo>
                    <a:pt x="4125" y="1957"/>
                  </a:lnTo>
                  <a:lnTo>
                    <a:pt x="4117" y="1855"/>
                  </a:lnTo>
                  <a:lnTo>
                    <a:pt x="4108" y="1754"/>
                  </a:lnTo>
                  <a:lnTo>
                    <a:pt x="4083" y="1567"/>
                  </a:lnTo>
                  <a:lnTo>
                    <a:pt x="4032" y="1372"/>
                  </a:lnTo>
                  <a:lnTo>
                    <a:pt x="3964" y="1195"/>
                  </a:lnTo>
                  <a:lnTo>
                    <a:pt x="3888" y="1025"/>
                  </a:lnTo>
                  <a:lnTo>
                    <a:pt x="3787" y="864"/>
                  </a:lnTo>
                  <a:lnTo>
                    <a:pt x="3677" y="712"/>
                  </a:lnTo>
                  <a:lnTo>
                    <a:pt x="3549" y="576"/>
                  </a:lnTo>
                  <a:lnTo>
                    <a:pt x="3406" y="449"/>
                  </a:lnTo>
                  <a:lnTo>
                    <a:pt x="3262" y="331"/>
                  </a:lnTo>
                  <a:lnTo>
                    <a:pt x="3101" y="238"/>
                  </a:lnTo>
                  <a:lnTo>
                    <a:pt x="2923" y="153"/>
                  </a:lnTo>
                  <a:lnTo>
                    <a:pt x="2745" y="85"/>
                  </a:lnTo>
                  <a:lnTo>
                    <a:pt x="2559" y="43"/>
                  </a:lnTo>
                  <a:lnTo>
                    <a:pt x="2364" y="9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172;p31">
              <a:extLst>
                <a:ext uri="{FF2B5EF4-FFF2-40B4-BE49-F238E27FC236}">
                  <a16:creationId xmlns:a16="http://schemas.microsoft.com/office/drawing/2014/main" id="{8254DF81-03C7-4302-99A4-B6CD4FF8CA28}"/>
                </a:ext>
              </a:extLst>
            </p:cNvPr>
            <p:cNvSpPr/>
            <p:nvPr/>
          </p:nvSpPr>
          <p:spPr>
            <a:xfrm>
              <a:off x="6286000" y="3601950"/>
              <a:ext cx="103150" cy="97850"/>
            </a:xfrm>
            <a:custGeom>
              <a:avLst/>
              <a:gdLst/>
              <a:ahLst/>
              <a:cxnLst/>
              <a:rect l="l" t="t" r="r" b="b"/>
              <a:pathLst>
                <a:path w="4126" h="3914" fill="none" extrusionOk="0">
                  <a:moveTo>
                    <a:pt x="2161" y="0"/>
                  </a:moveTo>
                  <a:lnTo>
                    <a:pt x="2161" y="0"/>
                  </a:lnTo>
                  <a:lnTo>
                    <a:pt x="2000" y="9"/>
                  </a:lnTo>
                  <a:lnTo>
                    <a:pt x="1830" y="26"/>
                  </a:lnTo>
                  <a:lnTo>
                    <a:pt x="1669" y="60"/>
                  </a:lnTo>
                  <a:lnTo>
                    <a:pt x="1517" y="111"/>
                  </a:lnTo>
                  <a:lnTo>
                    <a:pt x="1364" y="170"/>
                  </a:lnTo>
                  <a:lnTo>
                    <a:pt x="1212" y="246"/>
                  </a:lnTo>
                  <a:lnTo>
                    <a:pt x="1068" y="331"/>
                  </a:lnTo>
                  <a:lnTo>
                    <a:pt x="941" y="432"/>
                  </a:lnTo>
                  <a:lnTo>
                    <a:pt x="941" y="432"/>
                  </a:lnTo>
                  <a:lnTo>
                    <a:pt x="899" y="466"/>
                  </a:lnTo>
                  <a:lnTo>
                    <a:pt x="865" y="509"/>
                  </a:lnTo>
                  <a:lnTo>
                    <a:pt x="831" y="551"/>
                  </a:lnTo>
                  <a:lnTo>
                    <a:pt x="805" y="593"/>
                  </a:lnTo>
                  <a:lnTo>
                    <a:pt x="763" y="686"/>
                  </a:lnTo>
                  <a:lnTo>
                    <a:pt x="746" y="788"/>
                  </a:lnTo>
                  <a:lnTo>
                    <a:pt x="738" y="890"/>
                  </a:lnTo>
                  <a:lnTo>
                    <a:pt x="763" y="991"/>
                  </a:lnTo>
                  <a:lnTo>
                    <a:pt x="772" y="1034"/>
                  </a:lnTo>
                  <a:lnTo>
                    <a:pt x="797" y="1085"/>
                  </a:lnTo>
                  <a:lnTo>
                    <a:pt x="822" y="1127"/>
                  </a:lnTo>
                  <a:lnTo>
                    <a:pt x="856" y="1178"/>
                  </a:lnTo>
                  <a:lnTo>
                    <a:pt x="856" y="1178"/>
                  </a:lnTo>
                  <a:lnTo>
                    <a:pt x="890" y="1212"/>
                  </a:lnTo>
                  <a:lnTo>
                    <a:pt x="932" y="1254"/>
                  </a:lnTo>
                  <a:lnTo>
                    <a:pt x="975" y="1279"/>
                  </a:lnTo>
                  <a:lnTo>
                    <a:pt x="1017" y="1313"/>
                  </a:lnTo>
                  <a:lnTo>
                    <a:pt x="1110" y="1347"/>
                  </a:lnTo>
                  <a:lnTo>
                    <a:pt x="1212" y="1372"/>
                  </a:lnTo>
                  <a:lnTo>
                    <a:pt x="1314" y="1372"/>
                  </a:lnTo>
                  <a:lnTo>
                    <a:pt x="1415" y="1356"/>
                  </a:lnTo>
                  <a:lnTo>
                    <a:pt x="1466" y="1339"/>
                  </a:lnTo>
                  <a:lnTo>
                    <a:pt x="1508" y="1313"/>
                  </a:lnTo>
                  <a:lnTo>
                    <a:pt x="1559" y="1288"/>
                  </a:lnTo>
                  <a:lnTo>
                    <a:pt x="1602" y="1254"/>
                  </a:lnTo>
                  <a:lnTo>
                    <a:pt x="1602" y="1254"/>
                  </a:lnTo>
                  <a:lnTo>
                    <a:pt x="1661" y="1212"/>
                  </a:lnTo>
                  <a:lnTo>
                    <a:pt x="1729" y="1169"/>
                  </a:lnTo>
                  <a:lnTo>
                    <a:pt x="1796" y="1135"/>
                  </a:lnTo>
                  <a:lnTo>
                    <a:pt x="1864" y="1110"/>
                  </a:lnTo>
                  <a:lnTo>
                    <a:pt x="1940" y="1085"/>
                  </a:lnTo>
                  <a:lnTo>
                    <a:pt x="2008" y="1068"/>
                  </a:lnTo>
                  <a:lnTo>
                    <a:pt x="2084" y="1059"/>
                  </a:lnTo>
                  <a:lnTo>
                    <a:pt x="2161" y="1059"/>
                  </a:lnTo>
                  <a:lnTo>
                    <a:pt x="2161" y="1059"/>
                  </a:lnTo>
                  <a:lnTo>
                    <a:pt x="2254" y="1059"/>
                  </a:lnTo>
                  <a:lnTo>
                    <a:pt x="2347" y="1076"/>
                  </a:lnTo>
                  <a:lnTo>
                    <a:pt x="2432" y="1101"/>
                  </a:lnTo>
                  <a:lnTo>
                    <a:pt x="2516" y="1127"/>
                  </a:lnTo>
                  <a:lnTo>
                    <a:pt x="2592" y="1169"/>
                  </a:lnTo>
                  <a:lnTo>
                    <a:pt x="2669" y="1212"/>
                  </a:lnTo>
                  <a:lnTo>
                    <a:pt x="2736" y="1262"/>
                  </a:lnTo>
                  <a:lnTo>
                    <a:pt x="2796" y="1322"/>
                  </a:lnTo>
                  <a:lnTo>
                    <a:pt x="2855" y="1389"/>
                  </a:lnTo>
                  <a:lnTo>
                    <a:pt x="2906" y="1457"/>
                  </a:lnTo>
                  <a:lnTo>
                    <a:pt x="2957" y="1525"/>
                  </a:lnTo>
                  <a:lnTo>
                    <a:pt x="2991" y="1610"/>
                  </a:lnTo>
                  <a:lnTo>
                    <a:pt x="3024" y="1694"/>
                  </a:lnTo>
                  <a:lnTo>
                    <a:pt x="3041" y="1779"/>
                  </a:lnTo>
                  <a:lnTo>
                    <a:pt x="3058" y="1864"/>
                  </a:lnTo>
                  <a:lnTo>
                    <a:pt x="3067" y="1957"/>
                  </a:lnTo>
                  <a:lnTo>
                    <a:pt x="3067" y="1957"/>
                  </a:lnTo>
                  <a:lnTo>
                    <a:pt x="3058" y="2050"/>
                  </a:lnTo>
                  <a:lnTo>
                    <a:pt x="3041" y="2135"/>
                  </a:lnTo>
                  <a:lnTo>
                    <a:pt x="3024" y="2228"/>
                  </a:lnTo>
                  <a:lnTo>
                    <a:pt x="2991" y="2304"/>
                  </a:lnTo>
                  <a:lnTo>
                    <a:pt x="2957" y="2389"/>
                  </a:lnTo>
                  <a:lnTo>
                    <a:pt x="2906" y="2457"/>
                  </a:lnTo>
                  <a:lnTo>
                    <a:pt x="2855" y="2533"/>
                  </a:lnTo>
                  <a:lnTo>
                    <a:pt x="2796" y="2592"/>
                  </a:lnTo>
                  <a:lnTo>
                    <a:pt x="2736" y="2651"/>
                  </a:lnTo>
                  <a:lnTo>
                    <a:pt x="2669" y="2702"/>
                  </a:lnTo>
                  <a:lnTo>
                    <a:pt x="2592" y="2745"/>
                  </a:lnTo>
                  <a:lnTo>
                    <a:pt x="2516" y="2787"/>
                  </a:lnTo>
                  <a:lnTo>
                    <a:pt x="2432" y="2821"/>
                  </a:lnTo>
                  <a:lnTo>
                    <a:pt x="2347" y="2838"/>
                  </a:lnTo>
                  <a:lnTo>
                    <a:pt x="2254" y="2855"/>
                  </a:lnTo>
                  <a:lnTo>
                    <a:pt x="2161" y="2855"/>
                  </a:lnTo>
                  <a:lnTo>
                    <a:pt x="526" y="2855"/>
                  </a:lnTo>
                  <a:lnTo>
                    <a:pt x="526" y="2855"/>
                  </a:lnTo>
                  <a:lnTo>
                    <a:pt x="475" y="2863"/>
                  </a:lnTo>
                  <a:lnTo>
                    <a:pt x="424" y="2872"/>
                  </a:lnTo>
                  <a:lnTo>
                    <a:pt x="373" y="2880"/>
                  </a:lnTo>
                  <a:lnTo>
                    <a:pt x="323" y="2897"/>
                  </a:lnTo>
                  <a:lnTo>
                    <a:pt x="230" y="2948"/>
                  </a:lnTo>
                  <a:lnTo>
                    <a:pt x="153" y="3016"/>
                  </a:lnTo>
                  <a:lnTo>
                    <a:pt x="86" y="3092"/>
                  </a:lnTo>
                  <a:lnTo>
                    <a:pt x="43" y="3185"/>
                  </a:lnTo>
                  <a:lnTo>
                    <a:pt x="26" y="3227"/>
                  </a:lnTo>
                  <a:lnTo>
                    <a:pt x="9" y="3278"/>
                  </a:lnTo>
                  <a:lnTo>
                    <a:pt x="1" y="3329"/>
                  </a:lnTo>
                  <a:lnTo>
                    <a:pt x="1" y="3388"/>
                  </a:lnTo>
                  <a:lnTo>
                    <a:pt x="1" y="3388"/>
                  </a:lnTo>
                  <a:lnTo>
                    <a:pt x="1" y="3439"/>
                  </a:lnTo>
                  <a:lnTo>
                    <a:pt x="9" y="3490"/>
                  </a:lnTo>
                  <a:lnTo>
                    <a:pt x="26" y="3541"/>
                  </a:lnTo>
                  <a:lnTo>
                    <a:pt x="43" y="3591"/>
                  </a:lnTo>
                  <a:lnTo>
                    <a:pt x="86" y="3685"/>
                  </a:lnTo>
                  <a:lnTo>
                    <a:pt x="153" y="3761"/>
                  </a:lnTo>
                  <a:lnTo>
                    <a:pt x="230" y="3829"/>
                  </a:lnTo>
                  <a:lnTo>
                    <a:pt x="323" y="3871"/>
                  </a:lnTo>
                  <a:lnTo>
                    <a:pt x="373" y="3896"/>
                  </a:lnTo>
                  <a:lnTo>
                    <a:pt x="424" y="3905"/>
                  </a:lnTo>
                  <a:lnTo>
                    <a:pt x="475" y="3913"/>
                  </a:lnTo>
                  <a:lnTo>
                    <a:pt x="526" y="3913"/>
                  </a:lnTo>
                  <a:lnTo>
                    <a:pt x="526" y="3913"/>
                  </a:lnTo>
                  <a:lnTo>
                    <a:pt x="2203" y="3913"/>
                  </a:lnTo>
                  <a:lnTo>
                    <a:pt x="2203" y="3913"/>
                  </a:lnTo>
                  <a:lnTo>
                    <a:pt x="2398" y="3905"/>
                  </a:lnTo>
                  <a:lnTo>
                    <a:pt x="2584" y="3871"/>
                  </a:lnTo>
                  <a:lnTo>
                    <a:pt x="2770" y="3820"/>
                  </a:lnTo>
                  <a:lnTo>
                    <a:pt x="2948" y="3752"/>
                  </a:lnTo>
                  <a:lnTo>
                    <a:pt x="3118" y="3668"/>
                  </a:lnTo>
                  <a:lnTo>
                    <a:pt x="3278" y="3566"/>
                  </a:lnTo>
                  <a:lnTo>
                    <a:pt x="3422" y="3456"/>
                  </a:lnTo>
                  <a:lnTo>
                    <a:pt x="3558" y="3329"/>
                  </a:lnTo>
                  <a:lnTo>
                    <a:pt x="3685" y="3193"/>
                  </a:lnTo>
                  <a:lnTo>
                    <a:pt x="3795" y="3041"/>
                  </a:lnTo>
                  <a:lnTo>
                    <a:pt x="3888" y="2880"/>
                  </a:lnTo>
                  <a:lnTo>
                    <a:pt x="3973" y="2711"/>
                  </a:lnTo>
                  <a:lnTo>
                    <a:pt x="4032" y="2533"/>
                  </a:lnTo>
                  <a:lnTo>
                    <a:pt x="4083" y="2346"/>
                  </a:lnTo>
                  <a:lnTo>
                    <a:pt x="4108" y="2152"/>
                  </a:lnTo>
                  <a:lnTo>
                    <a:pt x="4125" y="1957"/>
                  </a:lnTo>
                  <a:lnTo>
                    <a:pt x="4125" y="1957"/>
                  </a:lnTo>
                  <a:lnTo>
                    <a:pt x="4117" y="1855"/>
                  </a:lnTo>
                  <a:lnTo>
                    <a:pt x="4108" y="1754"/>
                  </a:lnTo>
                  <a:lnTo>
                    <a:pt x="4083" y="1567"/>
                  </a:lnTo>
                  <a:lnTo>
                    <a:pt x="4032" y="1372"/>
                  </a:lnTo>
                  <a:lnTo>
                    <a:pt x="3964" y="1195"/>
                  </a:lnTo>
                  <a:lnTo>
                    <a:pt x="3888" y="1025"/>
                  </a:lnTo>
                  <a:lnTo>
                    <a:pt x="3787" y="864"/>
                  </a:lnTo>
                  <a:lnTo>
                    <a:pt x="3677" y="712"/>
                  </a:lnTo>
                  <a:lnTo>
                    <a:pt x="3549" y="576"/>
                  </a:lnTo>
                  <a:lnTo>
                    <a:pt x="3406" y="449"/>
                  </a:lnTo>
                  <a:lnTo>
                    <a:pt x="3262" y="331"/>
                  </a:lnTo>
                  <a:lnTo>
                    <a:pt x="3101" y="238"/>
                  </a:lnTo>
                  <a:lnTo>
                    <a:pt x="2923" y="153"/>
                  </a:lnTo>
                  <a:lnTo>
                    <a:pt x="2745" y="85"/>
                  </a:lnTo>
                  <a:lnTo>
                    <a:pt x="2559" y="43"/>
                  </a:lnTo>
                  <a:lnTo>
                    <a:pt x="2364" y="9"/>
                  </a:lnTo>
                  <a:lnTo>
                    <a:pt x="2262" y="0"/>
                  </a:lnTo>
                  <a:lnTo>
                    <a:pt x="2161" y="0"/>
                  </a:lnTo>
                  <a:lnTo>
                    <a:pt x="216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73;p31">
              <a:extLst>
                <a:ext uri="{FF2B5EF4-FFF2-40B4-BE49-F238E27FC236}">
                  <a16:creationId xmlns:a16="http://schemas.microsoft.com/office/drawing/2014/main" id="{66BC3269-4FCC-472B-983B-B99F92C09F8C}"/>
                </a:ext>
              </a:extLst>
            </p:cNvPr>
            <p:cNvSpPr/>
            <p:nvPr/>
          </p:nvSpPr>
          <p:spPr>
            <a:xfrm>
              <a:off x="6340000" y="36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74;p31">
              <a:extLst>
                <a:ext uri="{FF2B5EF4-FFF2-40B4-BE49-F238E27FC236}">
                  <a16:creationId xmlns:a16="http://schemas.microsoft.com/office/drawing/2014/main" id="{8C8D2CF2-B6E6-491F-9E07-203097219790}"/>
                </a:ext>
              </a:extLst>
            </p:cNvPr>
            <p:cNvSpPr/>
            <p:nvPr/>
          </p:nvSpPr>
          <p:spPr>
            <a:xfrm>
              <a:off x="5937275" y="3361000"/>
              <a:ext cx="451875" cy="281625"/>
            </a:xfrm>
            <a:custGeom>
              <a:avLst/>
              <a:gdLst/>
              <a:ahLst/>
              <a:cxnLst/>
              <a:rect l="l" t="t" r="r" b="b"/>
              <a:pathLst>
                <a:path w="18075" h="11265" extrusionOk="0">
                  <a:moveTo>
                    <a:pt x="8902" y="0"/>
                  </a:moveTo>
                  <a:lnTo>
                    <a:pt x="8767" y="9"/>
                  </a:lnTo>
                  <a:lnTo>
                    <a:pt x="8640" y="26"/>
                  </a:lnTo>
                  <a:lnTo>
                    <a:pt x="8504" y="43"/>
                  </a:lnTo>
                  <a:lnTo>
                    <a:pt x="8377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7996" y="178"/>
                  </a:lnTo>
                  <a:lnTo>
                    <a:pt x="7869" y="229"/>
                  </a:lnTo>
                  <a:lnTo>
                    <a:pt x="7750" y="280"/>
                  </a:lnTo>
                  <a:lnTo>
                    <a:pt x="7632" y="339"/>
                  </a:lnTo>
                  <a:lnTo>
                    <a:pt x="7513" y="398"/>
                  </a:lnTo>
                  <a:lnTo>
                    <a:pt x="7403" y="466"/>
                  </a:lnTo>
                  <a:lnTo>
                    <a:pt x="7293" y="534"/>
                  </a:lnTo>
                  <a:lnTo>
                    <a:pt x="7183" y="610"/>
                  </a:lnTo>
                  <a:lnTo>
                    <a:pt x="7073" y="695"/>
                  </a:lnTo>
                  <a:lnTo>
                    <a:pt x="6963" y="796"/>
                  </a:lnTo>
                  <a:lnTo>
                    <a:pt x="6852" y="898"/>
                  </a:lnTo>
                  <a:lnTo>
                    <a:pt x="6742" y="1008"/>
                  </a:lnTo>
                  <a:lnTo>
                    <a:pt x="6641" y="1127"/>
                  </a:lnTo>
                  <a:lnTo>
                    <a:pt x="6548" y="1245"/>
                  </a:lnTo>
                  <a:lnTo>
                    <a:pt x="6463" y="1364"/>
                  </a:lnTo>
                  <a:lnTo>
                    <a:pt x="6378" y="1491"/>
                  </a:lnTo>
                  <a:lnTo>
                    <a:pt x="6302" y="1626"/>
                  </a:lnTo>
                  <a:lnTo>
                    <a:pt x="6141" y="1525"/>
                  </a:lnTo>
                  <a:lnTo>
                    <a:pt x="5980" y="1440"/>
                  </a:lnTo>
                  <a:lnTo>
                    <a:pt x="5802" y="1364"/>
                  </a:lnTo>
                  <a:lnTo>
                    <a:pt x="5624" y="1305"/>
                  </a:lnTo>
                  <a:lnTo>
                    <a:pt x="5438" y="1254"/>
                  </a:lnTo>
                  <a:lnTo>
                    <a:pt x="5252" y="1220"/>
                  </a:lnTo>
                  <a:lnTo>
                    <a:pt x="5065" y="1194"/>
                  </a:lnTo>
                  <a:lnTo>
                    <a:pt x="4752" y="1194"/>
                  </a:lnTo>
                  <a:lnTo>
                    <a:pt x="4634" y="1203"/>
                  </a:lnTo>
                  <a:lnTo>
                    <a:pt x="4506" y="1220"/>
                  </a:lnTo>
                  <a:lnTo>
                    <a:pt x="4388" y="1237"/>
                  </a:lnTo>
                  <a:lnTo>
                    <a:pt x="4278" y="1262"/>
                  </a:lnTo>
                  <a:lnTo>
                    <a:pt x="4159" y="1288"/>
                  </a:lnTo>
                  <a:lnTo>
                    <a:pt x="4041" y="1330"/>
                  </a:lnTo>
                  <a:lnTo>
                    <a:pt x="3931" y="1364"/>
                  </a:lnTo>
                  <a:lnTo>
                    <a:pt x="3820" y="1415"/>
                  </a:lnTo>
                  <a:lnTo>
                    <a:pt x="3710" y="1465"/>
                  </a:lnTo>
                  <a:lnTo>
                    <a:pt x="3609" y="1525"/>
                  </a:lnTo>
                  <a:lnTo>
                    <a:pt x="3507" y="1584"/>
                  </a:lnTo>
                  <a:lnTo>
                    <a:pt x="3405" y="1652"/>
                  </a:lnTo>
                  <a:lnTo>
                    <a:pt x="3304" y="1720"/>
                  </a:lnTo>
                  <a:lnTo>
                    <a:pt x="3211" y="1796"/>
                  </a:lnTo>
                  <a:lnTo>
                    <a:pt x="3126" y="1880"/>
                  </a:lnTo>
                  <a:lnTo>
                    <a:pt x="2999" y="1999"/>
                  </a:lnTo>
                  <a:lnTo>
                    <a:pt x="2880" y="2135"/>
                  </a:lnTo>
                  <a:lnTo>
                    <a:pt x="2770" y="2279"/>
                  </a:lnTo>
                  <a:lnTo>
                    <a:pt x="2677" y="2423"/>
                  </a:lnTo>
                  <a:lnTo>
                    <a:pt x="2592" y="2575"/>
                  </a:lnTo>
                  <a:lnTo>
                    <a:pt x="2516" y="2727"/>
                  </a:lnTo>
                  <a:lnTo>
                    <a:pt x="2448" y="2897"/>
                  </a:lnTo>
                  <a:lnTo>
                    <a:pt x="2398" y="3058"/>
                  </a:lnTo>
                  <a:lnTo>
                    <a:pt x="2271" y="3075"/>
                  </a:lnTo>
                  <a:lnTo>
                    <a:pt x="2144" y="3092"/>
                  </a:lnTo>
                  <a:lnTo>
                    <a:pt x="2025" y="3109"/>
                  </a:lnTo>
                  <a:lnTo>
                    <a:pt x="1906" y="3142"/>
                  </a:lnTo>
                  <a:lnTo>
                    <a:pt x="1788" y="3176"/>
                  </a:lnTo>
                  <a:lnTo>
                    <a:pt x="1678" y="3219"/>
                  </a:lnTo>
                  <a:lnTo>
                    <a:pt x="1568" y="3261"/>
                  </a:lnTo>
                  <a:lnTo>
                    <a:pt x="1458" y="3312"/>
                  </a:lnTo>
                  <a:lnTo>
                    <a:pt x="1347" y="3363"/>
                  </a:lnTo>
                  <a:lnTo>
                    <a:pt x="1246" y="3422"/>
                  </a:lnTo>
                  <a:lnTo>
                    <a:pt x="1144" y="3490"/>
                  </a:lnTo>
                  <a:lnTo>
                    <a:pt x="1051" y="3557"/>
                  </a:lnTo>
                  <a:lnTo>
                    <a:pt x="958" y="3625"/>
                  </a:lnTo>
                  <a:lnTo>
                    <a:pt x="865" y="3701"/>
                  </a:lnTo>
                  <a:lnTo>
                    <a:pt x="780" y="3786"/>
                  </a:lnTo>
                  <a:lnTo>
                    <a:pt x="695" y="3871"/>
                  </a:lnTo>
                  <a:lnTo>
                    <a:pt x="619" y="3955"/>
                  </a:lnTo>
                  <a:lnTo>
                    <a:pt x="543" y="4049"/>
                  </a:lnTo>
                  <a:lnTo>
                    <a:pt x="467" y="4142"/>
                  </a:lnTo>
                  <a:lnTo>
                    <a:pt x="407" y="4243"/>
                  </a:lnTo>
                  <a:lnTo>
                    <a:pt x="340" y="4345"/>
                  </a:lnTo>
                  <a:lnTo>
                    <a:pt x="289" y="4447"/>
                  </a:lnTo>
                  <a:lnTo>
                    <a:pt x="229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02" y="4896"/>
                  </a:lnTo>
                  <a:lnTo>
                    <a:pt x="77" y="5014"/>
                  </a:lnTo>
                  <a:lnTo>
                    <a:pt x="43" y="5133"/>
                  </a:lnTo>
                  <a:lnTo>
                    <a:pt x="26" y="5251"/>
                  </a:lnTo>
                  <a:lnTo>
                    <a:pt x="9" y="5378"/>
                  </a:lnTo>
                  <a:lnTo>
                    <a:pt x="1" y="5505"/>
                  </a:lnTo>
                  <a:lnTo>
                    <a:pt x="1" y="5632"/>
                  </a:lnTo>
                  <a:lnTo>
                    <a:pt x="1" y="5768"/>
                  </a:lnTo>
                  <a:lnTo>
                    <a:pt x="9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85" y="6310"/>
                  </a:lnTo>
                  <a:lnTo>
                    <a:pt x="128" y="6437"/>
                  </a:lnTo>
                  <a:lnTo>
                    <a:pt x="170" y="6564"/>
                  </a:lnTo>
                  <a:lnTo>
                    <a:pt x="229" y="6691"/>
                  </a:lnTo>
                  <a:lnTo>
                    <a:pt x="289" y="6810"/>
                  </a:lnTo>
                  <a:lnTo>
                    <a:pt x="348" y="6928"/>
                  </a:lnTo>
                  <a:lnTo>
                    <a:pt x="424" y="7047"/>
                  </a:lnTo>
                  <a:lnTo>
                    <a:pt x="500" y="7157"/>
                  </a:lnTo>
                  <a:lnTo>
                    <a:pt x="585" y="7267"/>
                  </a:lnTo>
                  <a:lnTo>
                    <a:pt x="670" y="7369"/>
                  </a:lnTo>
                  <a:lnTo>
                    <a:pt x="771" y="7470"/>
                  </a:lnTo>
                  <a:lnTo>
                    <a:pt x="873" y="7563"/>
                  </a:lnTo>
                  <a:lnTo>
                    <a:pt x="1034" y="7699"/>
                  </a:lnTo>
                  <a:lnTo>
                    <a:pt x="1203" y="7818"/>
                  </a:lnTo>
                  <a:lnTo>
                    <a:pt x="1390" y="7919"/>
                  </a:lnTo>
                  <a:lnTo>
                    <a:pt x="1576" y="8004"/>
                  </a:lnTo>
                  <a:lnTo>
                    <a:pt x="1771" y="8080"/>
                  </a:lnTo>
                  <a:lnTo>
                    <a:pt x="1974" y="8139"/>
                  </a:lnTo>
                  <a:lnTo>
                    <a:pt x="2177" y="8173"/>
                  </a:lnTo>
                  <a:lnTo>
                    <a:pt x="2389" y="8199"/>
                  </a:lnTo>
                  <a:lnTo>
                    <a:pt x="2448" y="8402"/>
                  </a:lnTo>
                  <a:lnTo>
                    <a:pt x="2533" y="8597"/>
                  </a:lnTo>
                  <a:lnTo>
                    <a:pt x="2626" y="8783"/>
                  </a:lnTo>
                  <a:lnTo>
                    <a:pt x="2736" y="8961"/>
                  </a:lnTo>
                  <a:lnTo>
                    <a:pt x="2863" y="9122"/>
                  </a:lnTo>
                  <a:lnTo>
                    <a:pt x="2999" y="9283"/>
                  </a:lnTo>
                  <a:lnTo>
                    <a:pt x="3143" y="9427"/>
                  </a:lnTo>
                  <a:lnTo>
                    <a:pt x="3304" y="9562"/>
                  </a:lnTo>
                  <a:lnTo>
                    <a:pt x="3473" y="9681"/>
                  </a:lnTo>
                  <a:lnTo>
                    <a:pt x="3651" y="9782"/>
                  </a:lnTo>
                  <a:lnTo>
                    <a:pt x="3837" y="9876"/>
                  </a:lnTo>
                  <a:lnTo>
                    <a:pt x="4032" y="9952"/>
                  </a:lnTo>
                  <a:lnTo>
                    <a:pt x="4235" y="10011"/>
                  </a:lnTo>
                  <a:lnTo>
                    <a:pt x="4439" y="10062"/>
                  </a:lnTo>
                  <a:lnTo>
                    <a:pt x="4650" y="10087"/>
                  </a:lnTo>
                  <a:lnTo>
                    <a:pt x="4871" y="10096"/>
                  </a:lnTo>
                  <a:lnTo>
                    <a:pt x="5065" y="10087"/>
                  </a:lnTo>
                  <a:lnTo>
                    <a:pt x="5260" y="10070"/>
                  </a:lnTo>
                  <a:lnTo>
                    <a:pt x="5447" y="10028"/>
                  </a:lnTo>
                  <a:lnTo>
                    <a:pt x="5633" y="9977"/>
                  </a:lnTo>
                  <a:lnTo>
                    <a:pt x="5811" y="9918"/>
                  </a:lnTo>
                  <a:lnTo>
                    <a:pt x="5989" y="9842"/>
                  </a:lnTo>
                  <a:lnTo>
                    <a:pt x="6150" y="9757"/>
                  </a:lnTo>
                  <a:lnTo>
                    <a:pt x="6310" y="9655"/>
                  </a:lnTo>
                  <a:lnTo>
                    <a:pt x="6387" y="9782"/>
                  </a:lnTo>
                  <a:lnTo>
                    <a:pt x="6471" y="9909"/>
                  </a:lnTo>
                  <a:lnTo>
                    <a:pt x="6565" y="10028"/>
                  </a:lnTo>
                  <a:lnTo>
                    <a:pt x="6658" y="10147"/>
                  </a:lnTo>
                  <a:lnTo>
                    <a:pt x="6751" y="10265"/>
                  </a:lnTo>
                  <a:lnTo>
                    <a:pt x="6861" y="10367"/>
                  </a:lnTo>
                  <a:lnTo>
                    <a:pt x="6971" y="10477"/>
                  </a:lnTo>
                  <a:lnTo>
                    <a:pt x="7081" y="10570"/>
                  </a:lnTo>
                  <a:lnTo>
                    <a:pt x="7191" y="10655"/>
                  </a:lnTo>
                  <a:lnTo>
                    <a:pt x="7301" y="10731"/>
                  </a:lnTo>
                  <a:lnTo>
                    <a:pt x="7411" y="10799"/>
                  </a:lnTo>
                  <a:lnTo>
                    <a:pt x="7522" y="10866"/>
                  </a:lnTo>
                  <a:lnTo>
                    <a:pt x="7640" y="10926"/>
                  </a:lnTo>
                  <a:lnTo>
                    <a:pt x="7759" y="10985"/>
                  </a:lnTo>
                  <a:lnTo>
                    <a:pt x="7877" y="11036"/>
                  </a:lnTo>
                  <a:lnTo>
                    <a:pt x="8004" y="11087"/>
                  </a:lnTo>
                  <a:lnTo>
                    <a:pt x="8123" y="11121"/>
                  </a:lnTo>
                  <a:lnTo>
                    <a:pt x="8250" y="11163"/>
                  </a:lnTo>
                  <a:lnTo>
                    <a:pt x="8377" y="11188"/>
                  </a:lnTo>
                  <a:lnTo>
                    <a:pt x="8512" y="11214"/>
                  </a:lnTo>
                  <a:lnTo>
                    <a:pt x="8640" y="11239"/>
                  </a:lnTo>
                  <a:lnTo>
                    <a:pt x="8767" y="11248"/>
                  </a:lnTo>
                  <a:lnTo>
                    <a:pt x="8902" y="11256"/>
                  </a:lnTo>
                  <a:lnTo>
                    <a:pt x="9038" y="11265"/>
                  </a:lnTo>
                  <a:lnTo>
                    <a:pt x="9165" y="11256"/>
                  </a:lnTo>
                  <a:lnTo>
                    <a:pt x="9300" y="11248"/>
                  </a:lnTo>
                  <a:lnTo>
                    <a:pt x="9427" y="11239"/>
                  </a:lnTo>
                  <a:lnTo>
                    <a:pt x="9563" y="11214"/>
                  </a:lnTo>
                  <a:lnTo>
                    <a:pt x="9690" y="11188"/>
                  </a:lnTo>
                  <a:lnTo>
                    <a:pt x="9817" y="11163"/>
                  </a:lnTo>
                  <a:lnTo>
                    <a:pt x="9944" y="11121"/>
                  </a:lnTo>
                  <a:lnTo>
                    <a:pt x="10071" y="11087"/>
                  </a:lnTo>
                  <a:lnTo>
                    <a:pt x="10189" y="11036"/>
                  </a:lnTo>
                  <a:lnTo>
                    <a:pt x="10316" y="10985"/>
                  </a:lnTo>
                  <a:lnTo>
                    <a:pt x="10435" y="10926"/>
                  </a:lnTo>
                  <a:lnTo>
                    <a:pt x="10545" y="10866"/>
                  </a:lnTo>
                  <a:lnTo>
                    <a:pt x="10664" y="10799"/>
                  </a:lnTo>
                  <a:lnTo>
                    <a:pt x="10774" y="10731"/>
                  </a:lnTo>
                  <a:lnTo>
                    <a:pt x="10884" y="10655"/>
                  </a:lnTo>
                  <a:lnTo>
                    <a:pt x="10986" y="10570"/>
                  </a:lnTo>
                  <a:lnTo>
                    <a:pt x="11104" y="10477"/>
                  </a:lnTo>
                  <a:lnTo>
                    <a:pt x="11214" y="10367"/>
                  </a:lnTo>
                  <a:lnTo>
                    <a:pt x="11316" y="10265"/>
                  </a:lnTo>
                  <a:lnTo>
                    <a:pt x="11417" y="10147"/>
                  </a:lnTo>
                  <a:lnTo>
                    <a:pt x="11511" y="10028"/>
                  </a:lnTo>
                  <a:lnTo>
                    <a:pt x="11595" y="9909"/>
                  </a:lnTo>
                  <a:lnTo>
                    <a:pt x="11680" y="9782"/>
                  </a:lnTo>
                  <a:lnTo>
                    <a:pt x="11756" y="9655"/>
                  </a:lnTo>
                  <a:lnTo>
                    <a:pt x="11917" y="9757"/>
                  </a:lnTo>
                  <a:lnTo>
                    <a:pt x="12087" y="9842"/>
                  </a:lnTo>
                  <a:lnTo>
                    <a:pt x="12256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70"/>
                  </a:lnTo>
                  <a:lnTo>
                    <a:pt x="13001" y="10087"/>
                  </a:lnTo>
                  <a:lnTo>
                    <a:pt x="13196" y="10096"/>
                  </a:lnTo>
                  <a:lnTo>
                    <a:pt x="13416" y="10087"/>
                  </a:lnTo>
                  <a:lnTo>
                    <a:pt x="13628" y="10062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6"/>
                  </a:lnTo>
                  <a:lnTo>
                    <a:pt x="14424" y="9782"/>
                  </a:lnTo>
                  <a:lnTo>
                    <a:pt x="14602" y="9681"/>
                  </a:lnTo>
                  <a:lnTo>
                    <a:pt x="14771" y="9562"/>
                  </a:lnTo>
                  <a:lnTo>
                    <a:pt x="14924" y="9427"/>
                  </a:lnTo>
                  <a:lnTo>
                    <a:pt x="15076" y="9283"/>
                  </a:lnTo>
                  <a:lnTo>
                    <a:pt x="15212" y="9122"/>
                  </a:lnTo>
                  <a:lnTo>
                    <a:pt x="15330" y="8961"/>
                  </a:lnTo>
                  <a:lnTo>
                    <a:pt x="15440" y="8783"/>
                  </a:lnTo>
                  <a:lnTo>
                    <a:pt x="15534" y="8597"/>
                  </a:lnTo>
                  <a:lnTo>
                    <a:pt x="15618" y="8402"/>
                  </a:lnTo>
                  <a:lnTo>
                    <a:pt x="15686" y="8199"/>
                  </a:lnTo>
                  <a:lnTo>
                    <a:pt x="15889" y="8173"/>
                  </a:lnTo>
                  <a:lnTo>
                    <a:pt x="16093" y="8139"/>
                  </a:lnTo>
                  <a:lnTo>
                    <a:pt x="16296" y="8080"/>
                  </a:lnTo>
                  <a:lnTo>
                    <a:pt x="16491" y="8004"/>
                  </a:lnTo>
                  <a:lnTo>
                    <a:pt x="16677" y="7919"/>
                  </a:lnTo>
                  <a:lnTo>
                    <a:pt x="16863" y="7818"/>
                  </a:lnTo>
                  <a:lnTo>
                    <a:pt x="17033" y="7699"/>
                  </a:lnTo>
                  <a:lnTo>
                    <a:pt x="17202" y="7563"/>
                  </a:lnTo>
                  <a:lnTo>
                    <a:pt x="17304" y="7470"/>
                  </a:lnTo>
                  <a:lnTo>
                    <a:pt x="17397" y="7369"/>
                  </a:lnTo>
                  <a:lnTo>
                    <a:pt x="17490" y="7267"/>
                  </a:lnTo>
                  <a:lnTo>
                    <a:pt x="17566" y="7157"/>
                  </a:lnTo>
                  <a:lnTo>
                    <a:pt x="17651" y="7047"/>
                  </a:lnTo>
                  <a:lnTo>
                    <a:pt x="17719" y="6928"/>
                  </a:lnTo>
                  <a:lnTo>
                    <a:pt x="17786" y="6810"/>
                  </a:lnTo>
                  <a:lnTo>
                    <a:pt x="17846" y="6691"/>
                  </a:lnTo>
                  <a:lnTo>
                    <a:pt x="17897" y="6564"/>
                  </a:lnTo>
                  <a:lnTo>
                    <a:pt x="17939" y="6437"/>
                  </a:lnTo>
                  <a:lnTo>
                    <a:pt x="17981" y="6310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57" y="5903"/>
                  </a:lnTo>
                  <a:lnTo>
                    <a:pt x="18066" y="5768"/>
                  </a:lnTo>
                  <a:lnTo>
                    <a:pt x="18074" y="5632"/>
                  </a:lnTo>
                  <a:lnTo>
                    <a:pt x="18066" y="5488"/>
                  </a:lnTo>
                  <a:lnTo>
                    <a:pt x="18057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81" y="4955"/>
                  </a:lnTo>
                  <a:lnTo>
                    <a:pt x="17939" y="4819"/>
                  </a:lnTo>
                  <a:lnTo>
                    <a:pt x="17897" y="4692"/>
                  </a:lnTo>
                  <a:lnTo>
                    <a:pt x="17846" y="4574"/>
                  </a:lnTo>
                  <a:lnTo>
                    <a:pt x="17786" y="4447"/>
                  </a:lnTo>
                  <a:lnTo>
                    <a:pt x="17719" y="4328"/>
                  </a:lnTo>
                  <a:lnTo>
                    <a:pt x="17651" y="4218"/>
                  </a:lnTo>
                  <a:lnTo>
                    <a:pt x="17566" y="4099"/>
                  </a:lnTo>
                  <a:lnTo>
                    <a:pt x="17490" y="3998"/>
                  </a:lnTo>
                  <a:lnTo>
                    <a:pt x="17397" y="3896"/>
                  </a:lnTo>
                  <a:lnTo>
                    <a:pt x="17304" y="3795"/>
                  </a:lnTo>
                  <a:lnTo>
                    <a:pt x="17202" y="3701"/>
                  </a:lnTo>
                  <a:lnTo>
                    <a:pt x="17033" y="3566"/>
                  </a:lnTo>
                  <a:lnTo>
                    <a:pt x="16863" y="3447"/>
                  </a:lnTo>
                  <a:lnTo>
                    <a:pt x="16677" y="3346"/>
                  </a:lnTo>
                  <a:lnTo>
                    <a:pt x="16491" y="3253"/>
                  </a:lnTo>
                  <a:lnTo>
                    <a:pt x="16287" y="3176"/>
                  </a:lnTo>
                  <a:lnTo>
                    <a:pt x="16093" y="3125"/>
                  </a:lnTo>
                  <a:lnTo>
                    <a:pt x="15881" y="3083"/>
                  </a:lnTo>
                  <a:lnTo>
                    <a:pt x="15678" y="3058"/>
                  </a:lnTo>
                  <a:lnTo>
                    <a:pt x="15618" y="2897"/>
                  </a:lnTo>
                  <a:lnTo>
                    <a:pt x="15559" y="2727"/>
                  </a:lnTo>
                  <a:lnTo>
                    <a:pt x="15483" y="2575"/>
                  </a:lnTo>
                  <a:lnTo>
                    <a:pt x="15398" y="2423"/>
                  </a:lnTo>
                  <a:lnTo>
                    <a:pt x="15296" y="2279"/>
                  </a:lnTo>
                  <a:lnTo>
                    <a:pt x="15195" y="2135"/>
                  </a:lnTo>
                  <a:lnTo>
                    <a:pt x="15076" y="1999"/>
                  </a:lnTo>
                  <a:lnTo>
                    <a:pt x="14949" y="1880"/>
                  </a:lnTo>
                  <a:lnTo>
                    <a:pt x="14856" y="1796"/>
                  </a:lnTo>
                  <a:lnTo>
                    <a:pt x="14763" y="1720"/>
                  </a:lnTo>
                  <a:lnTo>
                    <a:pt x="14661" y="1652"/>
                  </a:lnTo>
                  <a:lnTo>
                    <a:pt x="14568" y="1584"/>
                  </a:lnTo>
                  <a:lnTo>
                    <a:pt x="14458" y="1525"/>
                  </a:lnTo>
                  <a:lnTo>
                    <a:pt x="14356" y="1465"/>
                  </a:lnTo>
                  <a:lnTo>
                    <a:pt x="14246" y="1415"/>
                  </a:lnTo>
                  <a:lnTo>
                    <a:pt x="14136" y="1364"/>
                  </a:lnTo>
                  <a:lnTo>
                    <a:pt x="14026" y="1330"/>
                  </a:lnTo>
                  <a:lnTo>
                    <a:pt x="13907" y="1288"/>
                  </a:lnTo>
                  <a:lnTo>
                    <a:pt x="13797" y="1262"/>
                  </a:lnTo>
                  <a:lnTo>
                    <a:pt x="13679" y="1237"/>
                  </a:lnTo>
                  <a:lnTo>
                    <a:pt x="13560" y="1220"/>
                  </a:lnTo>
                  <a:lnTo>
                    <a:pt x="13442" y="1203"/>
                  </a:lnTo>
                  <a:lnTo>
                    <a:pt x="13323" y="1194"/>
                  </a:lnTo>
                  <a:lnTo>
                    <a:pt x="13001" y="1194"/>
                  </a:lnTo>
                  <a:lnTo>
                    <a:pt x="12815" y="1220"/>
                  </a:lnTo>
                  <a:lnTo>
                    <a:pt x="12629" y="1254"/>
                  </a:lnTo>
                  <a:lnTo>
                    <a:pt x="12442" y="1305"/>
                  </a:lnTo>
                  <a:lnTo>
                    <a:pt x="12264" y="1364"/>
                  </a:lnTo>
                  <a:lnTo>
                    <a:pt x="12095" y="1440"/>
                  </a:lnTo>
                  <a:lnTo>
                    <a:pt x="11926" y="1525"/>
                  </a:lnTo>
                  <a:lnTo>
                    <a:pt x="11765" y="1626"/>
                  </a:lnTo>
                  <a:lnTo>
                    <a:pt x="11689" y="1491"/>
                  </a:lnTo>
                  <a:lnTo>
                    <a:pt x="11612" y="1364"/>
                  </a:lnTo>
                  <a:lnTo>
                    <a:pt x="11519" y="1245"/>
                  </a:lnTo>
                  <a:lnTo>
                    <a:pt x="11426" y="1127"/>
                  </a:lnTo>
                  <a:lnTo>
                    <a:pt x="11324" y="1008"/>
                  </a:lnTo>
                  <a:lnTo>
                    <a:pt x="11223" y="898"/>
                  </a:lnTo>
                  <a:lnTo>
                    <a:pt x="11113" y="796"/>
                  </a:lnTo>
                  <a:lnTo>
                    <a:pt x="10994" y="695"/>
                  </a:lnTo>
                  <a:lnTo>
                    <a:pt x="10892" y="610"/>
                  </a:lnTo>
                  <a:lnTo>
                    <a:pt x="10782" y="534"/>
                  </a:lnTo>
                  <a:lnTo>
                    <a:pt x="10672" y="466"/>
                  </a:lnTo>
                  <a:lnTo>
                    <a:pt x="10554" y="398"/>
                  </a:lnTo>
                  <a:lnTo>
                    <a:pt x="10435" y="339"/>
                  </a:lnTo>
                  <a:lnTo>
                    <a:pt x="10316" y="280"/>
                  </a:lnTo>
                  <a:lnTo>
                    <a:pt x="10198" y="229"/>
                  </a:lnTo>
                  <a:lnTo>
                    <a:pt x="10071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0" y="68"/>
                  </a:lnTo>
                  <a:lnTo>
                    <a:pt x="9563" y="43"/>
                  </a:lnTo>
                  <a:lnTo>
                    <a:pt x="9436" y="26"/>
                  </a:lnTo>
                  <a:lnTo>
                    <a:pt x="9300" y="9"/>
                  </a:lnTo>
                  <a:lnTo>
                    <a:pt x="9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175;p31">
              <a:extLst>
                <a:ext uri="{FF2B5EF4-FFF2-40B4-BE49-F238E27FC236}">
                  <a16:creationId xmlns:a16="http://schemas.microsoft.com/office/drawing/2014/main" id="{053C959C-1C48-4891-AED5-5AE42D56DF8C}"/>
                </a:ext>
              </a:extLst>
            </p:cNvPr>
            <p:cNvSpPr/>
            <p:nvPr/>
          </p:nvSpPr>
          <p:spPr>
            <a:xfrm>
              <a:off x="5937275" y="3361000"/>
              <a:ext cx="451875" cy="281625"/>
            </a:xfrm>
            <a:custGeom>
              <a:avLst/>
              <a:gdLst/>
              <a:ahLst/>
              <a:cxnLst/>
              <a:rect l="l" t="t" r="r" b="b"/>
              <a:pathLst>
                <a:path w="18075" h="11265" fill="none" extrusionOk="0">
                  <a:moveTo>
                    <a:pt x="4871" y="10096"/>
                  </a:moveTo>
                  <a:lnTo>
                    <a:pt x="4871" y="10096"/>
                  </a:lnTo>
                  <a:lnTo>
                    <a:pt x="5065" y="10087"/>
                  </a:lnTo>
                  <a:lnTo>
                    <a:pt x="5260" y="10070"/>
                  </a:lnTo>
                  <a:lnTo>
                    <a:pt x="5447" y="10028"/>
                  </a:lnTo>
                  <a:lnTo>
                    <a:pt x="5633" y="9977"/>
                  </a:lnTo>
                  <a:lnTo>
                    <a:pt x="5811" y="9918"/>
                  </a:lnTo>
                  <a:lnTo>
                    <a:pt x="5989" y="9842"/>
                  </a:lnTo>
                  <a:lnTo>
                    <a:pt x="6150" y="9757"/>
                  </a:lnTo>
                  <a:lnTo>
                    <a:pt x="6310" y="9655"/>
                  </a:lnTo>
                  <a:lnTo>
                    <a:pt x="6310" y="9655"/>
                  </a:lnTo>
                  <a:lnTo>
                    <a:pt x="6387" y="9782"/>
                  </a:lnTo>
                  <a:lnTo>
                    <a:pt x="6471" y="9909"/>
                  </a:lnTo>
                  <a:lnTo>
                    <a:pt x="6565" y="10028"/>
                  </a:lnTo>
                  <a:lnTo>
                    <a:pt x="6658" y="10147"/>
                  </a:lnTo>
                  <a:lnTo>
                    <a:pt x="6751" y="10265"/>
                  </a:lnTo>
                  <a:lnTo>
                    <a:pt x="6861" y="10367"/>
                  </a:lnTo>
                  <a:lnTo>
                    <a:pt x="6971" y="10477"/>
                  </a:lnTo>
                  <a:lnTo>
                    <a:pt x="7081" y="10570"/>
                  </a:lnTo>
                  <a:lnTo>
                    <a:pt x="7081" y="10570"/>
                  </a:lnTo>
                  <a:lnTo>
                    <a:pt x="7191" y="10655"/>
                  </a:lnTo>
                  <a:lnTo>
                    <a:pt x="7301" y="10731"/>
                  </a:lnTo>
                  <a:lnTo>
                    <a:pt x="7411" y="10799"/>
                  </a:lnTo>
                  <a:lnTo>
                    <a:pt x="7522" y="10866"/>
                  </a:lnTo>
                  <a:lnTo>
                    <a:pt x="7640" y="10926"/>
                  </a:lnTo>
                  <a:lnTo>
                    <a:pt x="7759" y="10985"/>
                  </a:lnTo>
                  <a:lnTo>
                    <a:pt x="7877" y="11036"/>
                  </a:lnTo>
                  <a:lnTo>
                    <a:pt x="8004" y="11087"/>
                  </a:lnTo>
                  <a:lnTo>
                    <a:pt x="8123" y="11121"/>
                  </a:lnTo>
                  <a:lnTo>
                    <a:pt x="8250" y="11163"/>
                  </a:lnTo>
                  <a:lnTo>
                    <a:pt x="8377" y="11188"/>
                  </a:lnTo>
                  <a:lnTo>
                    <a:pt x="8512" y="11214"/>
                  </a:lnTo>
                  <a:lnTo>
                    <a:pt x="8640" y="11239"/>
                  </a:lnTo>
                  <a:lnTo>
                    <a:pt x="8767" y="11248"/>
                  </a:lnTo>
                  <a:lnTo>
                    <a:pt x="8902" y="11256"/>
                  </a:lnTo>
                  <a:lnTo>
                    <a:pt x="9038" y="11265"/>
                  </a:lnTo>
                  <a:lnTo>
                    <a:pt x="9038" y="11265"/>
                  </a:lnTo>
                  <a:lnTo>
                    <a:pt x="9165" y="11256"/>
                  </a:lnTo>
                  <a:lnTo>
                    <a:pt x="9300" y="11248"/>
                  </a:lnTo>
                  <a:lnTo>
                    <a:pt x="9427" y="11239"/>
                  </a:lnTo>
                  <a:lnTo>
                    <a:pt x="9563" y="11214"/>
                  </a:lnTo>
                  <a:lnTo>
                    <a:pt x="9690" y="11188"/>
                  </a:lnTo>
                  <a:lnTo>
                    <a:pt x="9817" y="11163"/>
                  </a:lnTo>
                  <a:lnTo>
                    <a:pt x="9944" y="11121"/>
                  </a:lnTo>
                  <a:lnTo>
                    <a:pt x="10071" y="11087"/>
                  </a:lnTo>
                  <a:lnTo>
                    <a:pt x="10189" y="11036"/>
                  </a:lnTo>
                  <a:lnTo>
                    <a:pt x="10316" y="10985"/>
                  </a:lnTo>
                  <a:lnTo>
                    <a:pt x="10435" y="10926"/>
                  </a:lnTo>
                  <a:lnTo>
                    <a:pt x="10545" y="10866"/>
                  </a:lnTo>
                  <a:lnTo>
                    <a:pt x="10664" y="10799"/>
                  </a:lnTo>
                  <a:lnTo>
                    <a:pt x="10774" y="10731"/>
                  </a:lnTo>
                  <a:lnTo>
                    <a:pt x="10884" y="10655"/>
                  </a:lnTo>
                  <a:lnTo>
                    <a:pt x="10986" y="10570"/>
                  </a:lnTo>
                  <a:lnTo>
                    <a:pt x="10986" y="10570"/>
                  </a:lnTo>
                  <a:lnTo>
                    <a:pt x="11104" y="10477"/>
                  </a:lnTo>
                  <a:lnTo>
                    <a:pt x="11214" y="10367"/>
                  </a:lnTo>
                  <a:lnTo>
                    <a:pt x="11316" y="10265"/>
                  </a:lnTo>
                  <a:lnTo>
                    <a:pt x="11417" y="10147"/>
                  </a:lnTo>
                  <a:lnTo>
                    <a:pt x="11511" y="10028"/>
                  </a:lnTo>
                  <a:lnTo>
                    <a:pt x="11595" y="9909"/>
                  </a:lnTo>
                  <a:lnTo>
                    <a:pt x="11680" y="9782"/>
                  </a:lnTo>
                  <a:lnTo>
                    <a:pt x="11756" y="9655"/>
                  </a:lnTo>
                  <a:lnTo>
                    <a:pt x="11756" y="9655"/>
                  </a:lnTo>
                  <a:lnTo>
                    <a:pt x="11917" y="9757"/>
                  </a:lnTo>
                  <a:lnTo>
                    <a:pt x="12087" y="9842"/>
                  </a:lnTo>
                  <a:lnTo>
                    <a:pt x="12256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70"/>
                  </a:lnTo>
                  <a:lnTo>
                    <a:pt x="13001" y="10087"/>
                  </a:lnTo>
                  <a:lnTo>
                    <a:pt x="13196" y="10096"/>
                  </a:lnTo>
                  <a:lnTo>
                    <a:pt x="13196" y="10096"/>
                  </a:lnTo>
                  <a:lnTo>
                    <a:pt x="13416" y="10087"/>
                  </a:lnTo>
                  <a:lnTo>
                    <a:pt x="13628" y="10062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6"/>
                  </a:lnTo>
                  <a:lnTo>
                    <a:pt x="14424" y="9782"/>
                  </a:lnTo>
                  <a:lnTo>
                    <a:pt x="14602" y="9681"/>
                  </a:lnTo>
                  <a:lnTo>
                    <a:pt x="14771" y="9562"/>
                  </a:lnTo>
                  <a:lnTo>
                    <a:pt x="14924" y="9427"/>
                  </a:lnTo>
                  <a:lnTo>
                    <a:pt x="15076" y="9283"/>
                  </a:lnTo>
                  <a:lnTo>
                    <a:pt x="15212" y="9122"/>
                  </a:lnTo>
                  <a:lnTo>
                    <a:pt x="15330" y="8961"/>
                  </a:lnTo>
                  <a:lnTo>
                    <a:pt x="15440" y="8783"/>
                  </a:lnTo>
                  <a:lnTo>
                    <a:pt x="15534" y="8597"/>
                  </a:lnTo>
                  <a:lnTo>
                    <a:pt x="15618" y="8402"/>
                  </a:lnTo>
                  <a:lnTo>
                    <a:pt x="15686" y="8199"/>
                  </a:lnTo>
                  <a:lnTo>
                    <a:pt x="15686" y="8199"/>
                  </a:lnTo>
                  <a:lnTo>
                    <a:pt x="15889" y="8173"/>
                  </a:lnTo>
                  <a:lnTo>
                    <a:pt x="16093" y="8139"/>
                  </a:lnTo>
                  <a:lnTo>
                    <a:pt x="16296" y="8080"/>
                  </a:lnTo>
                  <a:lnTo>
                    <a:pt x="16491" y="8004"/>
                  </a:lnTo>
                  <a:lnTo>
                    <a:pt x="16677" y="7919"/>
                  </a:lnTo>
                  <a:lnTo>
                    <a:pt x="16863" y="7818"/>
                  </a:lnTo>
                  <a:lnTo>
                    <a:pt x="17033" y="7699"/>
                  </a:lnTo>
                  <a:lnTo>
                    <a:pt x="17202" y="7563"/>
                  </a:lnTo>
                  <a:lnTo>
                    <a:pt x="17202" y="7563"/>
                  </a:lnTo>
                  <a:lnTo>
                    <a:pt x="17304" y="7470"/>
                  </a:lnTo>
                  <a:lnTo>
                    <a:pt x="17397" y="7369"/>
                  </a:lnTo>
                  <a:lnTo>
                    <a:pt x="17490" y="7267"/>
                  </a:lnTo>
                  <a:lnTo>
                    <a:pt x="17566" y="7157"/>
                  </a:lnTo>
                  <a:lnTo>
                    <a:pt x="17651" y="7047"/>
                  </a:lnTo>
                  <a:lnTo>
                    <a:pt x="17719" y="6928"/>
                  </a:lnTo>
                  <a:lnTo>
                    <a:pt x="17786" y="6810"/>
                  </a:lnTo>
                  <a:lnTo>
                    <a:pt x="17846" y="6691"/>
                  </a:lnTo>
                  <a:lnTo>
                    <a:pt x="17897" y="6564"/>
                  </a:lnTo>
                  <a:lnTo>
                    <a:pt x="17939" y="6437"/>
                  </a:lnTo>
                  <a:lnTo>
                    <a:pt x="17981" y="6310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57" y="5903"/>
                  </a:lnTo>
                  <a:lnTo>
                    <a:pt x="18066" y="5768"/>
                  </a:lnTo>
                  <a:lnTo>
                    <a:pt x="18074" y="5632"/>
                  </a:lnTo>
                  <a:lnTo>
                    <a:pt x="18074" y="5632"/>
                  </a:lnTo>
                  <a:lnTo>
                    <a:pt x="18066" y="5488"/>
                  </a:lnTo>
                  <a:lnTo>
                    <a:pt x="18057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81" y="4955"/>
                  </a:lnTo>
                  <a:lnTo>
                    <a:pt x="17939" y="4819"/>
                  </a:lnTo>
                  <a:lnTo>
                    <a:pt x="17897" y="4692"/>
                  </a:lnTo>
                  <a:lnTo>
                    <a:pt x="17846" y="4574"/>
                  </a:lnTo>
                  <a:lnTo>
                    <a:pt x="17786" y="4447"/>
                  </a:lnTo>
                  <a:lnTo>
                    <a:pt x="17719" y="4328"/>
                  </a:lnTo>
                  <a:lnTo>
                    <a:pt x="17651" y="4218"/>
                  </a:lnTo>
                  <a:lnTo>
                    <a:pt x="17566" y="4099"/>
                  </a:lnTo>
                  <a:lnTo>
                    <a:pt x="17490" y="3998"/>
                  </a:lnTo>
                  <a:lnTo>
                    <a:pt x="17397" y="3896"/>
                  </a:lnTo>
                  <a:lnTo>
                    <a:pt x="17304" y="3795"/>
                  </a:lnTo>
                  <a:lnTo>
                    <a:pt x="17202" y="3701"/>
                  </a:lnTo>
                  <a:lnTo>
                    <a:pt x="17202" y="3701"/>
                  </a:lnTo>
                  <a:lnTo>
                    <a:pt x="17033" y="3566"/>
                  </a:lnTo>
                  <a:lnTo>
                    <a:pt x="16863" y="3447"/>
                  </a:lnTo>
                  <a:lnTo>
                    <a:pt x="16677" y="3346"/>
                  </a:lnTo>
                  <a:lnTo>
                    <a:pt x="16491" y="3253"/>
                  </a:lnTo>
                  <a:lnTo>
                    <a:pt x="16287" y="3176"/>
                  </a:lnTo>
                  <a:lnTo>
                    <a:pt x="16093" y="3125"/>
                  </a:lnTo>
                  <a:lnTo>
                    <a:pt x="15881" y="3083"/>
                  </a:lnTo>
                  <a:lnTo>
                    <a:pt x="15678" y="3058"/>
                  </a:lnTo>
                  <a:lnTo>
                    <a:pt x="15678" y="3058"/>
                  </a:lnTo>
                  <a:lnTo>
                    <a:pt x="15618" y="2897"/>
                  </a:lnTo>
                  <a:lnTo>
                    <a:pt x="15559" y="2727"/>
                  </a:lnTo>
                  <a:lnTo>
                    <a:pt x="15483" y="2575"/>
                  </a:lnTo>
                  <a:lnTo>
                    <a:pt x="15398" y="2423"/>
                  </a:lnTo>
                  <a:lnTo>
                    <a:pt x="15296" y="2279"/>
                  </a:lnTo>
                  <a:lnTo>
                    <a:pt x="15195" y="2135"/>
                  </a:lnTo>
                  <a:lnTo>
                    <a:pt x="15076" y="1999"/>
                  </a:lnTo>
                  <a:lnTo>
                    <a:pt x="14949" y="1880"/>
                  </a:lnTo>
                  <a:lnTo>
                    <a:pt x="14949" y="1880"/>
                  </a:lnTo>
                  <a:lnTo>
                    <a:pt x="14856" y="1796"/>
                  </a:lnTo>
                  <a:lnTo>
                    <a:pt x="14763" y="1720"/>
                  </a:lnTo>
                  <a:lnTo>
                    <a:pt x="14661" y="1652"/>
                  </a:lnTo>
                  <a:lnTo>
                    <a:pt x="14568" y="1584"/>
                  </a:lnTo>
                  <a:lnTo>
                    <a:pt x="14458" y="1525"/>
                  </a:lnTo>
                  <a:lnTo>
                    <a:pt x="14356" y="1465"/>
                  </a:lnTo>
                  <a:lnTo>
                    <a:pt x="14246" y="1415"/>
                  </a:lnTo>
                  <a:lnTo>
                    <a:pt x="14136" y="1364"/>
                  </a:lnTo>
                  <a:lnTo>
                    <a:pt x="14026" y="1330"/>
                  </a:lnTo>
                  <a:lnTo>
                    <a:pt x="13907" y="1288"/>
                  </a:lnTo>
                  <a:lnTo>
                    <a:pt x="13797" y="1262"/>
                  </a:lnTo>
                  <a:lnTo>
                    <a:pt x="13679" y="1237"/>
                  </a:lnTo>
                  <a:lnTo>
                    <a:pt x="13560" y="1220"/>
                  </a:lnTo>
                  <a:lnTo>
                    <a:pt x="13442" y="1203"/>
                  </a:lnTo>
                  <a:lnTo>
                    <a:pt x="13323" y="1194"/>
                  </a:lnTo>
                  <a:lnTo>
                    <a:pt x="13196" y="1194"/>
                  </a:lnTo>
                  <a:lnTo>
                    <a:pt x="13196" y="1194"/>
                  </a:lnTo>
                  <a:lnTo>
                    <a:pt x="13001" y="1194"/>
                  </a:lnTo>
                  <a:lnTo>
                    <a:pt x="12815" y="1220"/>
                  </a:lnTo>
                  <a:lnTo>
                    <a:pt x="12629" y="1254"/>
                  </a:lnTo>
                  <a:lnTo>
                    <a:pt x="12442" y="1305"/>
                  </a:lnTo>
                  <a:lnTo>
                    <a:pt x="12264" y="1364"/>
                  </a:lnTo>
                  <a:lnTo>
                    <a:pt x="12095" y="1440"/>
                  </a:lnTo>
                  <a:lnTo>
                    <a:pt x="11926" y="1525"/>
                  </a:lnTo>
                  <a:lnTo>
                    <a:pt x="11765" y="1626"/>
                  </a:lnTo>
                  <a:lnTo>
                    <a:pt x="11765" y="1626"/>
                  </a:lnTo>
                  <a:lnTo>
                    <a:pt x="11689" y="1491"/>
                  </a:lnTo>
                  <a:lnTo>
                    <a:pt x="11612" y="1364"/>
                  </a:lnTo>
                  <a:lnTo>
                    <a:pt x="11519" y="1245"/>
                  </a:lnTo>
                  <a:lnTo>
                    <a:pt x="11426" y="1127"/>
                  </a:lnTo>
                  <a:lnTo>
                    <a:pt x="11324" y="1008"/>
                  </a:lnTo>
                  <a:lnTo>
                    <a:pt x="11223" y="898"/>
                  </a:lnTo>
                  <a:lnTo>
                    <a:pt x="11113" y="796"/>
                  </a:lnTo>
                  <a:lnTo>
                    <a:pt x="10994" y="695"/>
                  </a:lnTo>
                  <a:lnTo>
                    <a:pt x="10994" y="695"/>
                  </a:lnTo>
                  <a:lnTo>
                    <a:pt x="10892" y="610"/>
                  </a:lnTo>
                  <a:lnTo>
                    <a:pt x="10782" y="534"/>
                  </a:lnTo>
                  <a:lnTo>
                    <a:pt x="10672" y="466"/>
                  </a:lnTo>
                  <a:lnTo>
                    <a:pt x="10554" y="398"/>
                  </a:lnTo>
                  <a:lnTo>
                    <a:pt x="10435" y="339"/>
                  </a:lnTo>
                  <a:lnTo>
                    <a:pt x="10316" y="280"/>
                  </a:lnTo>
                  <a:lnTo>
                    <a:pt x="10198" y="229"/>
                  </a:lnTo>
                  <a:lnTo>
                    <a:pt x="10071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0" y="68"/>
                  </a:lnTo>
                  <a:lnTo>
                    <a:pt x="9563" y="43"/>
                  </a:lnTo>
                  <a:lnTo>
                    <a:pt x="9436" y="26"/>
                  </a:lnTo>
                  <a:lnTo>
                    <a:pt x="9300" y="9"/>
                  </a:lnTo>
                  <a:lnTo>
                    <a:pt x="9165" y="0"/>
                  </a:lnTo>
                  <a:lnTo>
                    <a:pt x="9038" y="0"/>
                  </a:lnTo>
                  <a:lnTo>
                    <a:pt x="9038" y="0"/>
                  </a:lnTo>
                  <a:lnTo>
                    <a:pt x="8902" y="0"/>
                  </a:lnTo>
                  <a:lnTo>
                    <a:pt x="8767" y="9"/>
                  </a:lnTo>
                  <a:lnTo>
                    <a:pt x="8640" y="26"/>
                  </a:lnTo>
                  <a:lnTo>
                    <a:pt x="8504" y="43"/>
                  </a:lnTo>
                  <a:lnTo>
                    <a:pt x="8377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7996" y="178"/>
                  </a:lnTo>
                  <a:lnTo>
                    <a:pt x="7869" y="229"/>
                  </a:lnTo>
                  <a:lnTo>
                    <a:pt x="7750" y="280"/>
                  </a:lnTo>
                  <a:lnTo>
                    <a:pt x="7632" y="339"/>
                  </a:lnTo>
                  <a:lnTo>
                    <a:pt x="7513" y="398"/>
                  </a:lnTo>
                  <a:lnTo>
                    <a:pt x="7403" y="466"/>
                  </a:lnTo>
                  <a:lnTo>
                    <a:pt x="7293" y="534"/>
                  </a:lnTo>
                  <a:lnTo>
                    <a:pt x="7183" y="610"/>
                  </a:lnTo>
                  <a:lnTo>
                    <a:pt x="7073" y="695"/>
                  </a:lnTo>
                  <a:lnTo>
                    <a:pt x="7073" y="695"/>
                  </a:lnTo>
                  <a:lnTo>
                    <a:pt x="6963" y="796"/>
                  </a:lnTo>
                  <a:lnTo>
                    <a:pt x="6852" y="898"/>
                  </a:lnTo>
                  <a:lnTo>
                    <a:pt x="6742" y="1008"/>
                  </a:lnTo>
                  <a:lnTo>
                    <a:pt x="6641" y="1127"/>
                  </a:lnTo>
                  <a:lnTo>
                    <a:pt x="6548" y="1245"/>
                  </a:lnTo>
                  <a:lnTo>
                    <a:pt x="6463" y="1364"/>
                  </a:lnTo>
                  <a:lnTo>
                    <a:pt x="6378" y="1491"/>
                  </a:lnTo>
                  <a:lnTo>
                    <a:pt x="6302" y="1626"/>
                  </a:lnTo>
                  <a:lnTo>
                    <a:pt x="6302" y="1626"/>
                  </a:lnTo>
                  <a:lnTo>
                    <a:pt x="6141" y="1525"/>
                  </a:lnTo>
                  <a:lnTo>
                    <a:pt x="5980" y="1440"/>
                  </a:lnTo>
                  <a:lnTo>
                    <a:pt x="5802" y="1364"/>
                  </a:lnTo>
                  <a:lnTo>
                    <a:pt x="5624" y="1305"/>
                  </a:lnTo>
                  <a:lnTo>
                    <a:pt x="5438" y="1254"/>
                  </a:lnTo>
                  <a:lnTo>
                    <a:pt x="5252" y="1220"/>
                  </a:lnTo>
                  <a:lnTo>
                    <a:pt x="5065" y="1194"/>
                  </a:lnTo>
                  <a:lnTo>
                    <a:pt x="4871" y="1194"/>
                  </a:lnTo>
                  <a:lnTo>
                    <a:pt x="4871" y="1194"/>
                  </a:lnTo>
                  <a:lnTo>
                    <a:pt x="4752" y="1194"/>
                  </a:lnTo>
                  <a:lnTo>
                    <a:pt x="4634" y="1203"/>
                  </a:lnTo>
                  <a:lnTo>
                    <a:pt x="4506" y="1220"/>
                  </a:lnTo>
                  <a:lnTo>
                    <a:pt x="4388" y="1237"/>
                  </a:lnTo>
                  <a:lnTo>
                    <a:pt x="4278" y="1262"/>
                  </a:lnTo>
                  <a:lnTo>
                    <a:pt x="4159" y="1288"/>
                  </a:lnTo>
                  <a:lnTo>
                    <a:pt x="4041" y="1330"/>
                  </a:lnTo>
                  <a:lnTo>
                    <a:pt x="3931" y="1364"/>
                  </a:lnTo>
                  <a:lnTo>
                    <a:pt x="3820" y="1415"/>
                  </a:lnTo>
                  <a:lnTo>
                    <a:pt x="3710" y="1465"/>
                  </a:lnTo>
                  <a:lnTo>
                    <a:pt x="3609" y="1525"/>
                  </a:lnTo>
                  <a:lnTo>
                    <a:pt x="3507" y="1584"/>
                  </a:lnTo>
                  <a:lnTo>
                    <a:pt x="3405" y="1652"/>
                  </a:lnTo>
                  <a:lnTo>
                    <a:pt x="3304" y="1720"/>
                  </a:lnTo>
                  <a:lnTo>
                    <a:pt x="3211" y="1796"/>
                  </a:lnTo>
                  <a:lnTo>
                    <a:pt x="3126" y="1880"/>
                  </a:lnTo>
                  <a:lnTo>
                    <a:pt x="3126" y="1880"/>
                  </a:lnTo>
                  <a:lnTo>
                    <a:pt x="2999" y="1999"/>
                  </a:lnTo>
                  <a:lnTo>
                    <a:pt x="2880" y="2135"/>
                  </a:lnTo>
                  <a:lnTo>
                    <a:pt x="2770" y="2279"/>
                  </a:lnTo>
                  <a:lnTo>
                    <a:pt x="2677" y="2423"/>
                  </a:lnTo>
                  <a:lnTo>
                    <a:pt x="2592" y="2575"/>
                  </a:lnTo>
                  <a:lnTo>
                    <a:pt x="2516" y="2727"/>
                  </a:lnTo>
                  <a:lnTo>
                    <a:pt x="2448" y="2897"/>
                  </a:lnTo>
                  <a:lnTo>
                    <a:pt x="2398" y="3058"/>
                  </a:lnTo>
                  <a:lnTo>
                    <a:pt x="2398" y="3058"/>
                  </a:lnTo>
                  <a:lnTo>
                    <a:pt x="2271" y="3075"/>
                  </a:lnTo>
                  <a:lnTo>
                    <a:pt x="2144" y="3092"/>
                  </a:lnTo>
                  <a:lnTo>
                    <a:pt x="2025" y="3109"/>
                  </a:lnTo>
                  <a:lnTo>
                    <a:pt x="1906" y="3142"/>
                  </a:lnTo>
                  <a:lnTo>
                    <a:pt x="1788" y="3176"/>
                  </a:lnTo>
                  <a:lnTo>
                    <a:pt x="1678" y="3219"/>
                  </a:lnTo>
                  <a:lnTo>
                    <a:pt x="1568" y="3261"/>
                  </a:lnTo>
                  <a:lnTo>
                    <a:pt x="1458" y="3312"/>
                  </a:lnTo>
                  <a:lnTo>
                    <a:pt x="1347" y="3363"/>
                  </a:lnTo>
                  <a:lnTo>
                    <a:pt x="1246" y="3422"/>
                  </a:lnTo>
                  <a:lnTo>
                    <a:pt x="1144" y="3490"/>
                  </a:lnTo>
                  <a:lnTo>
                    <a:pt x="1051" y="3557"/>
                  </a:lnTo>
                  <a:lnTo>
                    <a:pt x="958" y="3625"/>
                  </a:lnTo>
                  <a:lnTo>
                    <a:pt x="865" y="3701"/>
                  </a:lnTo>
                  <a:lnTo>
                    <a:pt x="780" y="3786"/>
                  </a:lnTo>
                  <a:lnTo>
                    <a:pt x="695" y="3871"/>
                  </a:lnTo>
                  <a:lnTo>
                    <a:pt x="619" y="3955"/>
                  </a:lnTo>
                  <a:lnTo>
                    <a:pt x="543" y="4049"/>
                  </a:lnTo>
                  <a:lnTo>
                    <a:pt x="467" y="4142"/>
                  </a:lnTo>
                  <a:lnTo>
                    <a:pt x="407" y="4243"/>
                  </a:lnTo>
                  <a:lnTo>
                    <a:pt x="340" y="4345"/>
                  </a:lnTo>
                  <a:lnTo>
                    <a:pt x="289" y="4447"/>
                  </a:lnTo>
                  <a:lnTo>
                    <a:pt x="229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02" y="4896"/>
                  </a:lnTo>
                  <a:lnTo>
                    <a:pt x="77" y="5014"/>
                  </a:lnTo>
                  <a:lnTo>
                    <a:pt x="43" y="5133"/>
                  </a:lnTo>
                  <a:lnTo>
                    <a:pt x="26" y="5251"/>
                  </a:lnTo>
                  <a:lnTo>
                    <a:pt x="9" y="5378"/>
                  </a:lnTo>
                  <a:lnTo>
                    <a:pt x="1" y="5505"/>
                  </a:lnTo>
                  <a:lnTo>
                    <a:pt x="1" y="5632"/>
                  </a:lnTo>
                  <a:lnTo>
                    <a:pt x="1" y="5632"/>
                  </a:lnTo>
                  <a:lnTo>
                    <a:pt x="1" y="5768"/>
                  </a:lnTo>
                  <a:lnTo>
                    <a:pt x="9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85" y="6310"/>
                  </a:lnTo>
                  <a:lnTo>
                    <a:pt x="128" y="6437"/>
                  </a:lnTo>
                  <a:lnTo>
                    <a:pt x="170" y="6564"/>
                  </a:lnTo>
                  <a:lnTo>
                    <a:pt x="229" y="6691"/>
                  </a:lnTo>
                  <a:lnTo>
                    <a:pt x="289" y="6810"/>
                  </a:lnTo>
                  <a:lnTo>
                    <a:pt x="348" y="6928"/>
                  </a:lnTo>
                  <a:lnTo>
                    <a:pt x="424" y="7047"/>
                  </a:lnTo>
                  <a:lnTo>
                    <a:pt x="500" y="7157"/>
                  </a:lnTo>
                  <a:lnTo>
                    <a:pt x="585" y="7267"/>
                  </a:lnTo>
                  <a:lnTo>
                    <a:pt x="670" y="7369"/>
                  </a:lnTo>
                  <a:lnTo>
                    <a:pt x="771" y="7470"/>
                  </a:lnTo>
                  <a:lnTo>
                    <a:pt x="873" y="7563"/>
                  </a:lnTo>
                  <a:lnTo>
                    <a:pt x="873" y="7563"/>
                  </a:lnTo>
                  <a:lnTo>
                    <a:pt x="1034" y="7699"/>
                  </a:lnTo>
                  <a:lnTo>
                    <a:pt x="1203" y="7818"/>
                  </a:lnTo>
                  <a:lnTo>
                    <a:pt x="1390" y="7919"/>
                  </a:lnTo>
                  <a:lnTo>
                    <a:pt x="1576" y="8004"/>
                  </a:lnTo>
                  <a:lnTo>
                    <a:pt x="1771" y="8080"/>
                  </a:lnTo>
                  <a:lnTo>
                    <a:pt x="1974" y="8139"/>
                  </a:lnTo>
                  <a:lnTo>
                    <a:pt x="2177" y="8173"/>
                  </a:lnTo>
                  <a:lnTo>
                    <a:pt x="2389" y="8199"/>
                  </a:lnTo>
                  <a:lnTo>
                    <a:pt x="2389" y="8199"/>
                  </a:lnTo>
                  <a:lnTo>
                    <a:pt x="2448" y="8402"/>
                  </a:lnTo>
                  <a:lnTo>
                    <a:pt x="2533" y="8597"/>
                  </a:lnTo>
                  <a:lnTo>
                    <a:pt x="2626" y="8783"/>
                  </a:lnTo>
                  <a:lnTo>
                    <a:pt x="2736" y="8961"/>
                  </a:lnTo>
                  <a:lnTo>
                    <a:pt x="2863" y="9122"/>
                  </a:lnTo>
                  <a:lnTo>
                    <a:pt x="2999" y="9283"/>
                  </a:lnTo>
                  <a:lnTo>
                    <a:pt x="3143" y="9427"/>
                  </a:lnTo>
                  <a:lnTo>
                    <a:pt x="3304" y="9562"/>
                  </a:lnTo>
                  <a:lnTo>
                    <a:pt x="3473" y="9681"/>
                  </a:lnTo>
                  <a:lnTo>
                    <a:pt x="3651" y="9782"/>
                  </a:lnTo>
                  <a:lnTo>
                    <a:pt x="3837" y="9876"/>
                  </a:lnTo>
                  <a:lnTo>
                    <a:pt x="4032" y="9952"/>
                  </a:lnTo>
                  <a:lnTo>
                    <a:pt x="4235" y="10011"/>
                  </a:lnTo>
                  <a:lnTo>
                    <a:pt x="4439" y="10062"/>
                  </a:lnTo>
                  <a:lnTo>
                    <a:pt x="4650" y="10087"/>
                  </a:lnTo>
                  <a:lnTo>
                    <a:pt x="4871" y="10096"/>
                  </a:lnTo>
                  <a:lnTo>
                    <a:pt x="4871" y="1009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176;p31">
              <a:extLst>
                <a:ext uri="{FF2B5EF4-FFF2-40B4-BE49-F238E27FC236}">
                  <a16:creationId xmlns:a16="http://schemas.microsoft.com/office/drawing/2014/main" id="{7510E6DB-5BBB-4B86-8AF5-0E7CB8571FAC}"/>
                </a:ext>
              </a:extLst>
            </p:cNvPr>
            <p:cNvSpPr/>
            <p:nvPr/>
          </p:nvSpPr>
          <p:spPr>
            <a:xfrm>
              <a:off x="6059025" y="361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5077;p31">
            <a:extLst>
              <a:ext uri="{FF2B5EF4-FFF2-40B4-BE49-F238E27FC236}">
                <a16:creationId xmlns:a16="http://schemas.microsoft.com/office/drawing/2014/main" id="{55296996-75C2-4484-973C-4147E2D38F86}"/>
              </a:ext>
            </a:extLst>
          </p:cNvPr>
          <p:cNvGrpSpPr/>
          <p:nvPr/>
        </p:nvGrpSpPr>
        <p:grpSpPr>
          <a:xfrm>
            <a:off x="7546665" y="1147389"/>
            <a:ext cx="549450" cy="549206"/>
            <a:chOff x="2766050" y="-563975"/>
            <a:chExt cx="451850" cy="451650"/>
          </a:xfrm>
        </p:grpSpPr>
        <p:sp>
          <p:nvSpPr>
            <p:cNvPr id="226" name="Google Shape;5078;p31">
              <a:extLst>
                <a:ext uri="{FF2B5EF4-FFF2-40B4-BE49-F238E27FC236}">
                  <a16:creationId xmlns:a16="http://schemas.microsoft.com/office/drawing/2014/main" id="{E1B2FF2F-9ED4-40A6-80FC-035B3D9DFF71}"/>
                </a:ext>
              </a:extLst>
            </p:cNvPr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extrusionOk="0">
                  <a:moveTo>
                    <a:pt x="4904" y="1"/>
                  </a:moveTo>
                  <a:lnTo>
                    <a:pt x="4650" y="9"/>
                  </a:lnTo>
                  <a:lnTo>
                    <a:pt x="4404" y="26"/>
                  </a:lnTo>
                  <a:lnTo>
                    <a:pt x="4159" y="60"/>
                  </a:lnTo>
                  <a:lnTo>
                    <a:pt x="3913" y="102"/>
                  </a:lnTo>
                  <a:lnTo>
                    <a:pt x="3676" y="153"/>
                  </a:lnTo>
                  <a:lnTo>
                    <a:pt x="3447" y="221"/>
                  </a:lnTo>
                  <a:lnTo>
                    <a:pt x="3219" y="297"/>
                  </a:lnTo>
                  <a:lnTo>
                    <a:pt x="2998" y="390"/>
                  </a:lnTo>
                  <a:lnTo>
                    <a:pt x="2778" y="483"/>
                  </a:lnTo>
                  <a:lnTo>
                    <a:pt x="2566" y="593"/>
                  </a:lnTo>
                  <a:lnTo>
                    <a:pt x="2363" y="712"/>
                  </a:lnTo>
                  <a:lnTo>
                    <a:pt x="2160" y="839"/>
                  </a:lnTo>
                  <a:lnTo>
                    <a:pt x="1974" y="975"/>
                  </a:lnTo>
                  <a:lnTo>
                    <a:pt x="1787" y="1119"/>
                  </a:lnTo>
                  <a:lnTo>
                    <a:pt x="1609" y="1279"/>
                  </a:lnTo>
                  <a:lnTo>
                    <a:pt x="1440" y="1440"/>
                  </a:lnTo>
                  <a:lnTo>
                    <a:pt x="1271" y="1610"/>
                  </a:lnTo>
                  <a:lnTo>
                    <a:pt x="1118" y="1788"/>
                  </a:lnTo>
                  <a:lnTo>
                    <a:pt x="974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3" y="2567"/>
                  </a:lnTo>
                  <a:lnTo>
                    <a:pt x="483" y="2779"/>
                  </a:lnTo>
                  <a:lnTo>
                    <a:pt x="381" y="2999"/>
                  </a:lnTo>
                  <a:lnTo>
                    <a:pt x="297" y="3219"/>
                  </a:lnTo>
                  <a:lnTo>
                    <a:pt x="220" y="3448"/>
                  </a:lnTo>
                  <a:lnTo>
                    <a:pt x="153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0" y="4904"/>
                  </a:lnTo>
                  <a:lnTo>
                    <a:pt x="9" y="5158"/>
                  </a:lnTo>
                  <a:lnTo>
                    <a:pt x="26" y="5413"/>
                  </a:lnTo>
                  <a:lnTo>
                    <a:pt x="60" y="5658"/>
                  </a:lnTo>
                  <a:lnTo>
                    <a:pt x="102" y="5895"/>
                  </a:lnTo>
                  <a:lnTo>
                    <a:pt x="153" y="6132"/>
                  </a:lnTo>
                  <a:lnTo>
                    <a:pt x="220" y="6370"/>
                  </a:lnTo>
                  <a:lnTo>
                    <a:pt x="297" y="6598"/>
                  </a:lnTo>
                  <a:lnTo>
                    <a:pt x="381" y="6818"/>
                  </a:lnTo>
                  <a:lnTo>
                    <a:pt x="483" y="7039"/>
                  </a:lnTo>
                  <a:lnTo>
                    <a:pt x="593" y="7250"/>
                  </a:lnTo>
                  <a:lnTo>
                    <a:pt x="712" y="7454"/>
                  </a:lnTo>
                  <a:lnTo>
                    <a:pt x="839" y="7648"/>
                  </a:lnTo>
                  <a:lnTo>
                    <a:pt x="974" y="7843"/>
                  </a:lnTo>
                  <a:lnTo>
                    <a:pt x="1118" y="8030"/>
                  </a:lnTo>
                  <a:lnTo>
                    <a:pt x="1271" y="8207"/>
                  </a:lnTo>
                  <a:lnTo>
                    <a:pt x="1440" y="8377"/>
                  </a:lnTo>
                  <a:lnTo>
                    <a:pt x="1609" y="8538"/>
                  </a:lnTo>
                  <a:lnTo>
                    <a:pt x="1787" y="8690"/>
                  </a:lnTo>
                  <a:lnTo>
                    <a:pt x="1974" y="8843"/>
                  </a:lnTo>
                  <a:lnTo>
                    <a:pt x="2160" y="8978"/>
                  </a:lnTo>
                  <a:lnTo>
                    <a:pt x="2363" y="9105"/>
                  </a:lnTo>
                  <a:lnTo>
                    <a:pt x="2566" y="9224"/>
                  </a:lnTo>
                  <a:lnTo>
                    <a:pt x="2778" y="9334"/>
                  </a:lnTo>
                  <a:lnTo>
                    <a:pt x="2998" y="9427"/>
                  </a:lnTo>
                  <a:lnTo>
                    <a:pt x="3219" y="9520"/>
                  </a:lnTo>
                  <a:lnTo>
                    <a:pt x="3447" y="9596"/>
                  </a:lnTo>
                  <a:lnTo>
                    <a:pt x="3676" y="9664"/>
                  </a:lnTo>
                  <a:lnTo>
                    <a:pt x="3913" y="9715"/>
                  </a:lnTo>
                  <a:lnTo>
                    <a:pt x="4159" y="9757"/>
                  </a:lnTo>
                  <a:lnTo>
                    <a:pt x="4404" y="9791"/>
                  </a:lnTo>
                  <a:lnTo>
                    <a:pt x="4650" y="9808"/>
                  </a:lnTo>
                  <a:lnTo>
                    <a:pt x="4904" y="9817"/>
                  </a:lnTo>
                  <a:lnTo>
                    <a:pt x="5158" y="9808"/>
                  </a:lnTo>
                  <a:lnTo>
                    <a:pt x="5404" y="9791"/>
                  </a:lnTo>
                  <a:lnTo>
                    <a:pt x="5649" y="9757"/>
                  </a:lnTo>
                  <a:lnTo>
                    <a:pt x="5895" y="9715"/>
                  </a:lnTo>
                  <a:lnTo>
                    <a:pt x="6132" y="9664"/>
                  </a:lnTo>
                  <a:lnTo>
                    <a:pt x="6361" y="9596"/>
                  </a:lnTo>
                  <a:lnTo>
                    <a:pt x="6589" y="9520"/>
                  </a:lnTo>
                  <a:lnTo>
                    <a:pt x="6818" y="9427"/>
                  </a:lnTo>
                  <a:lnTo>
                    <a:pt x="7030" y="9334"/>
                  </a:lnTo>
                  <a:lnTo>
                    <a:pt x="7242" y="9224"/>
                  </a:lnTo>
                  <a:lnTo>
                    <a:pt x="7453" y="9105"/>
                  </a:lnTo>
                  <a:lnTo>
                    <a:pt x="7648" y="8978"/>
                  </a:lnTo>
                  <a:lnTo>
                    <a:pt x="7843" y="8843"/>
                  </a:lnTo>
                  <a:lnTo>
                    <a:pt x="8029" y="8690"/>
                  </a:lnTo>
                  <a:lnTo>
                    <a:pt x="8207" y="8538"/>
                  </a:lnTo>
                  <a:lnTo>
                    <a:pt x="8376" y="8377"/>
                  </a:lnTo>
                  <a:lnTo>
                    <a:pt x="8537" y="8207"/>
                  </a:lnTo>
                  <a:lnTo>
                    <a:pt x="8690" y="8030"/>
                  </a:lnTo>
                  <a:lnTo>
                    <a:pt x="8834" y="7843"/>
                  </a:lnTo>
                  <a:lnTo>
                    <a:pt x="8978" y="7648"/>
                  </a:lnTo>
                  <a:lnTo>
                    <a:pt x="9105" y="7454"/>
                  </a:lnTo>
                  <a:lnTo>
                    <a:pt x="9223" y="7250"/>
                  </a:lnTo>
                  <a:lnTo>
                    <a:pt x="9325" y="7039"/>
                  </a:lnTo>
                  <a:lnTo>
                    <a:pt x="9427" y="6818"/>
                  </a:lnTo>
                  <a:lnTo>
                    <a:pt x="9511" y="6598"/>
                  </a:lnTo>
                  <a:lnTo>
                    <a:pt x="9588" y="6370"/>
                  </a:lnTo>
                  <a:lnTo>
                    <a:pt x="9655" y="6132"/>
                  </a:lnTo>
                  <a:lnTo>
                    <a:pt x="9715" y="5895"/>
                  </a:lnTo>
                  <a:lnTo>
                    <a:pt x="9757" y="5658"/>
                  </a:lnTo>
                  <a:lnTo>
                    <a:pt x="9782" y="5413"/>
                  </a:lnTo>
                  <a:lnTo>
                    <a:pt x="9808" y="5158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2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55" y="3685"/>
                  </a:lnTo>
                  <a:lnTo>
                    <a:pt x="9588" y="3448"/>
                  </a:lnTo>
                  <a:lnTo>
                    <a:pt x="9511" y="3219"/>
                  </a:lnTo>
                  <a:lnTo>
                    <a:pt x="9427" y="2999"/>
                  </a:lnTo>
                  <a:lnTo>
                    <a:pt x="9325" y="2779"/>
                  </a:lnTo>
                  <a:lnTo>
                    <a:pt x="9223" y="2567"/>
                  </a:lnTo>
                  <a:lnTo>
                    <a:pt x="9105" y="2364"/>
                  </a:lnTo>
                  <a:lnTo>
                    <a:pt x="8978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7" y="1610"/>
                  </a:lnTo>
                  <a:lnTo>
                    <a:pt x="8376" y="1440"/>
                  </a:lnTo>
                  <a:lnTo>
                    <a:pt x="8207" y="1279"/>
                  </a:lnTo>
                  <a:lnTo>
                    <a:pt x="8029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3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8" y="390"/>
                  </a:lnTo>
                  <a:lnTo>
                    <a:pt x="6589" y="297"/>
                  </a:lnTo>
                  <a:lnTo>
                    <a:pt x="6361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49" y="60"/>
                  </a:lnTo>
                  <a:lnTo>
                    <a:pt x="5404" y="26"/>
                  </a:lnTo>
                  <a:lnTo>
                    <a:pt x="5158" y="9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079;p31">
              <a:extLst>
                <a:ext uri="{FF2B5EF4-FFF2-40B4-BE49-F238E27FC236}">
                  <a16:creationId xmlns:a16="http://schemas.microsoft.com/office/drawing/2014/main" id="{860DFF1E-B85E-4D18-A4E4-0CA7C5FAAAC4}"/>
                </a:ext>
              </a:extLst>
            </p:cNvPr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fill="none" extrusionOk="0">
                  <a:moveTo>
                    <a:pt x="9808" y="4904"/>
                  </a:moveTo>
                  <a:lnTo>
                    <a:pt x="9808" y="4904"/>
                  </a:lnTo>
                  <a:lnTo>
                    <a:pt x="9808" y="5158"/>
                  </a:lnTo>
                  <a:lnTo>
                    <a:pt x="9782" y="5413"/>
                  </a:lnTo>
                  <a:lnTo>
                    <a:pt x="9757" y="5658"/>
                  </a:lnTo>
                  <a:lnTo>
                    <a:pt x="9715" y="5895"/>
                  </a:lnTo>
                  <a:lnTo>
                    <a:pt x="9655" y="6132"/>
                  </a:lnTo>
                  <a:lnTo>
                    <a:pt x="9588" y="6370"/>
                  </a:lnTo>
                  <a:lnTo>
                    <a:pt x="9511" y="6598"/>
                  </a:lnTo>
                  <a:lnTo>
                    <a:pt x="9427" y="6818"/>
                  </a:lnTo>
                  <a:lnTo>
                    <a:pt x="9325" y="7039"/>
                  </a:lnTo>
                  <a:lnTo>
                    <a:pt x="9223" y="7250"/>
                  </a:lnTo>
                  <a:lnTo>
                    <a:pt x="9105" y="7454"/>
                  </a:lnTo>
                  <a:lnTo>
                    <a:pt x="8978" y="7648"/>
                  </a:lnTo>
                  <a:lnTo>
                    <a:pt x="8834" y="7843"/>
                  </a:lnTo>
                  <a:lnTo>
                    <a:pt x="8690" y="8030"/>
                  </a:lnTo>
                  <a:lnTo>
                    <a:pt x="8537" y="8207"/>
                  </a:lnTo>
                  <a:lnTo>
                    <a:pt x="8376" y="8377"/>
                  </a:lnTo>
                  <a:lnTo>
                    <a:pt x="8207" y="8538"/>
                  </a:lnTo>
                  <a:lnTo>
                    <a:pt x="8029" y="8690"/>
                  </a:lnTo>
                  <a:lnTo>
                    <a:pt x="7843" y="8843"/>
                  </a:lnTo>
                  <a:lnTo>
                    <a:pt x="7648" y="8978"/>
                  </a:lnTo>
                  <a:lnTo>
                    <a:pt x="7453" y="9105"/>
                  </a:lnTo>
                  <a:lnTo>
                    <a:pt x="7242" y="9224"/>
                  </a:lnTo>
                  <a:lnTo>
                    <a:pt x="7030" y="9334"/>
                  </a:lnTo>
                  <a:lnTo>
                    <a:pt x="6818" y="9427"/>
                  </a:lnTo>
                  <a:lnTo>
                    <a:pt x="6589" y="9520"/>
                  </a:lnTo>
                  <a:lnTo>
                    <a:pt x="6361" y="9596"/>
                  </a:lnTo>
                  <a:lnTo>
                    <a:pt x="6132" y="9664"/>
                  </a:lnTo>
                  <a:lnTo>
                    <a:pt x="5895" y="9715"/>
                  </a:lnTo>
                  <a:lnTo>
                    <a:pt x="5649" y="9757"/>
                  </a:lnTo>
                  <a:lnTo>
                    <a:pt x="5404" y="9791"/>
                  </a:lnTo>
                  <a:lnTo>
                    <a:pt x="5158" y="9808"/>
                  </a:lnTo>
                  <a:lnTo>
                    <a:pt x="4904" y="9817"/>
                  </a:lnTo>
                  <a:lnTo>
                    <a:pt x="4904" y="9817"/>
                  </a:lnTo>
                  <a:lnTo>
                    <a:pt x="4650" y="9808"/>
                  </a:lnTo>
                  <a:lnTo>
                    <a:pt x="4404" y="9791"/>
                  </a:lnTo>
                  <a:lnTo>
                    <a:pt x="4159" y="9757"/>
                  </a:lnTo>
                  <a:lnTo>
                    <a:pt x="3913" y="9715"/>
                  </a:lnTo>
                  <a:lnTo>
                    <a:pt x="3676" y="9664"/>
                  </a:lnTo>
                  <a:lnTo>
                    <a:pt x="3447" y="9596"/>
                  </a:lnTo>
                  <a:lnTo>
                    <a:pt x="3219" y="9520"/>
                  </a:lnTo>
                  <a:lnTo>
                    <a:pt x="2998" y="9427"/>
                  </a:lnTo>
                  <a:lnTo>
                    <a:pt x="2778" y="9334"/>
                  </a:lnTo>
                  <a:lnTo>
                    <a:pt x="2566" y="9224"/>
                  </a:lnTo>
                  <a:lnTo>
                    <a:pt x="2363" y="9105"/>
                  </a:lnTo>
                  <a:lnTo>
                    <a:pt x="2160" y="8978"/>
                  </a:lnTo>
                  <a:lnTo>
                    <a:pt x="1974" y="8843"/>
                  </a:lnTo>
                  <a:lnTo>
                    <a:pt x="1787" y="8690"/>
                  </a:lnTo>
                  <a:lnTo>
                    <a:pt x="1609" y="8538"/>
                  </a:lnTo>
                  <a:lnTo>
                    <a:pt x="1440" y="8377"/>
                  </a:lnTo>
                  <a:lnTo>
                    <a:pt x="1271" y="8207"/>
                  </a:lnTo>
                  <a:lnTo>
                    <a:pt x="1118" y="8030"/>
                  </a:lnTo>
                  <a:lnTo>
                    <a:pt x="974" y="7843"/>
                  </a:lnTo>
                  <a:lnTo>
                    <a:pt x="839" y="7648"/>
                  </a:lnTo>
                  <a:lnTo>
                    <a:pt x="712" y="7454"/>
                  </a:lnTo>
                  <a:lnTo>
                    <a:pt x="593" y="7250"/>
                  </a:lnTo>
                  <a:lnTo>
                    <a:pt x="483" y="7039"/>
                  </a:lnTo>
                  <a:lnTo>
                    <a:pt x="381" y="6818"/>
                  </a:lnTo>
                  <a:lnTo>
                    <a:pt x="297" y="6598"/>
                  </a:lnTo>
                  <a:lnTo>
                    <a:pt x="220" y="6370"/>
                  </a:lnTo>
                  <a:lnTo>
                    <a:pt x="153" y="6132"/>
                  </a:lnTo>
                  <a:lnTo>
                    <a:pt x="102" y="5895"/>
                  </a:lnTo>
                  <a:lnTo>
                    <a:pt x="60" y="5658"/>
                  </a:lnTo>
                  <a:lnTo>
                    <a:pt x="26" y="5413"/>
                  </a:lnTo>
                  <a:lnTo>
                    <a:pt x="9" y="5158"/>
                  </a:lnTo>
                  <a:lnTo>
                    <a:pt x="0" y="4904"/>
                  </a:lnTo>
                  <a:lnTo>
                    <a:pt x="0" y="4904"/>
                  </a:lnTo>
                  <a:lnTo>
                    <a:pt x="9" y="4659"/>
                  </a:lnTo>
                  <a:lnTo>
                    <a:pt x="26" y="4405"/>
                  </a:lnTo>
                  <a:lnTo>
                    <a:pt x="60" y="4159"/>
                  </a:lnTo>
                  <a:lnTo>
                    <a:pt x="102" y="3922"/>
                  </a:lnTo>
                  <a:lnTo>
                    <a:pt x="153" y="3685"/>
                  </a:lnTo>
                  <a:lnTo>
                    <a:pt x="220" y="3448"/>
                  </a:lnTo>
                  <a:lnTo>
                    <a:pt x="297" y="3219"/>
                  </a:lnTo>
                  <a:lnTo>
                    <a:pt x="381" y="2999"/>
                  </a:lnTo>
                  <a:lnTo>
                    <a:pt x="483" y="2779"/>
                  </a:lnTo>
                  <a:lnTo>
                    <a:pt x="593" y="2567"/>
                  </a:lnTo>
                  <a:lnTo>
                    <a:pt x="712" y="2364"/>
                  </a:lnTo>
                  <a:lnTo>
                    <a:pt x="839" y="2169"/>
                  </a:lnTo>
                  <a:lnTo>
                    <a:pt x="974" y="1974"/>
                  </a:lnTo>
                  <a:lnTo>
                    <a:pt x="1118" y="1788"/>
                  </a:lnTo>
                  <a:lnTo>
                    <a:pt x="1271" y="1610"/>
                  </a:lnTo>
                  <a:lnTo>
                    <a:pt x="1440" y="1440"/>
                  </a:lnTo>
                  <a:lnTo>
                    <a:pt x="1609" y="1279"/>
                  </a:lnTo>
                  <a:lnTo>
                    <a:pt x="1787" y="1119"/>
                  </a:lnTo>
                  <a:lnTo>
                    <a:pt x="1974" y="975"/>
                  </a:lnTo>
                  <a:lnTo>
                    <a:pt x="2160" y="839"/>
                  </a:lnTo>
                  <a:lnTo>
                    <a:pt x="2363" y="712"/>
                  </a:lnTo>
                  <a:lnTo>
                    <a:pt x="2566" y="593"/>
                  </a:lnTo>
                  <a:lnTo>
                    <a:pt x="2778" y="483"/>
                  </a:lnTo>
                  <a:lnTo>
                    <a:pt x="2998" y="390"/>
                  </a:lnTo>
                  <a:lnTo>
                    <a:pt x="3219" y="297"/>
                  </a:lnTo>
                  <a:lnTo>
                    <a:pt x="3447" y="221"/>
                  </a:lnTo>
                  <a:lnTo>
                    <a:pt x="3676" y="153"/>
                  </a:lnTo>
                  <a:lnTo>
                    <a:pt x="3913" y="102"/>
                  </a:lnTo>
                  <a:lnTo>
                    <a:pt x="4159" y="60"/>
                  </a:lnTo>
                  <a:lnTo>
                    <a:pt x="4404" y="26"/>
                  </a:lnTo>
                  <a:lnTo>
                    <a:pt x="4650" y="9"/>
                  </a:lnTo>
                  <a:lnTo>
                    <a:pt x="4904" y="1"/>
                  </a:lnTo>
                  <a:lnTo>
                    <a:pt x="4904" y="1"/>
                  </a:lnTo>
                  <a:lnTo>
                    <a:pt x="5158" y="9"/>
                  </a:lnTo>
                  <a:lnTo>
                    <a:pt x="5404" y="26"/>
                  </a:lnTo>
                  <a:lnTo>
                    <a:pt x="5649" y="60"/>
                  </a:lnTo>
                  <a:lnTo>
                    <a:pt x="5895" y="102"/>
                  </a:lnTo>
                  <a:lnTo>
                    <a:pt x="6132" y="153"/>
                  </a:lnTo>
                  <a:lnTo>
                    <a:pt x="6361" y="221"/>
                  </a:lnTo>
                  <a:lnTo>
                    <a:pt x="6589" y="297"/>
                  </a:lnTo>
                  <a:lnTo>
                    <a:pt x="6818" y="390"/>
                  </a:lnTo>
                  <a:lnTo>
                    <a:pt x="7030" y="483"/>
                  </a:lnTo>
                  <a:lnTo>
                    <a:pt x="7242" y="593"/>
                  </a:lnTo>
                  <a:lnTo>
                    <a:pt x="7453" y="712"/>
                  </a:lnTo>
                  <a:lnTo>
                    <a:pt x="7648" y="839"/>
                  </a:lnTo>
                  <a:lnTo>
                    <a:pt x="7843" y="975"/>
                  </a:lnTo>
                  <a:lnTo>
                    <a:pt x="8029" y="1119"/>
                  </a:lnTo>
                  <a:lnTo>
                    <a:pt x="8207" y="1279"/>
                  </a:lnTo>
                  <a:lnTo>
                    <a:pt x="8376" y="1440"/>
                  </a:lnTo>
                  <a:lnTo>
                    <a:pt x="8537" y="1610"/>
                  </a:lnTo>
                  <a:lnTo>
                    <a:pt x="8690" y="1788"/>
                  </a:lnTo>
                  <a:lnTo>
                    <a:pt x="8834" y="1974"/>
                  </a:lnTo>
                  <a:lnTo>
                    <a:pt x="8978" y="2169"/>
                  </a:lnTo>
                  <a:lnTo>
                    <a:pt x="9105" y="2364"/>
                  </a:lnTo>
                  <a:lnTo>
                    <a:pt x="9223" y="2567"/>
                  </a:lnTo>
                  <a:lnTo>
                    <a:pt x="9325" y="2779"/>
                  </a:lnTo>
                  <a:lnTo>
                    <a:pt x="9427" y="2999"/>
                  </a:lnTo>
                  <a:lnTo>
                    <a:pt x="9511" y="3219"/>
                  </a:lnTo>
                  <a:lnTo>
                    <a:pt x="9588" y="3448"/>
                  </a:lnTo>
                  <a:lnTo>
                    <a:pt x="9655" y="3685"/>
                  </a:lnTo>
                  <a:lnTo>
                    <a:pt x="9715" y="3922"/>
                  </a:lnTo>
                  <a:lnTo>
                    <a:pt x="9757" y="4159"/>
                  </a:lnTo>
                  <a:lnTo>
                    <a:pt x="9782" y="4405"/>
                  </a:lnTo>
                  <a:lnTo>
                    <a:pt x="9808" y="4659"/>
                  </a:lnTo>
                  <a:lnTo>
                    <a:pt x="9808" y="4904"/>
                  </a:lnTo>
                  <a:lnTo>
                    <a:pt x="9808" y="49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080;p31">
              <a:extLst>
                <a:ext uri="{FF2B5EF4-FFF2-40B4-BE49-F238E27FC236}">
                  <a16:creationId xmlns:a16="http://schemas.microsoft.com/office/drawing/2014/main" id="{48A92147-4C2F-4C9C-B2F9-F68F7DBFA6B9}"/>
                </a:ext>
              </a:extLst>
            </p:cNvPr>
            <p:cNvSpPr/>
            <p:nvPr/>
          </p:nvSpPr>
          <p:spPr>
            <a:xfrm>
              <a:off x="3114550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081;p31">
              <a:extLst>
                <a:ext uri="{FF2B5EF4-FFF2-40B4-BE49-F238E27FC236}">
                  <a16:creationId xmlns:a16="http://schemas.microsoft.com/office/drawing/2014/main" id="{EDAA27CB-4A3E-48F4-BAD6-69E528E7941E}"/>
                </a:ext>
              </a:extLst>
            </p:cNvPr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082;p31">
              <a:extLst>
                <a:ext uri="{FF2B5EF4-FFF2-40B4-BE49-F238E27FC236}">
                  <a16:creationId xmlns:a16="http://schemas.microsoft.com/office/drawing/2014/main" id="{FA822AC2-36BF-4016-8AF6-F7E386598111}"/>
                </a:ext>
              </a:extLst>
            </p:cNvPr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083;p31">
              <a:extLst>
                <a:ext uri="{FF2B5EF4-FFF2-40B4-BE49-F238E27FC236}">
                  <a16:creationId xmlns:a16="http://schemas.microsoft.com/office/drawing/2014/main" id="{2F6C8187-7028-4EEC-B622-A64A227CBE9B}"/>
                </a:ext>
              </a:extLst>
            </p:cNvPr>
            <p:cNvSpPr/>
            <p:nvPr/>
          </p:nvSpPr>
          <p:spPr>
            <a:xfrm>
              <a:off x="299197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084;p31">
              <a:extLst>
                <a:ext uri="{FF2B5EF4-FFF2-40B4-BE49-F238E27FC236}">
                  <a16:creationId xmlns:a16="http://schemas.microsoft.com/office/drawing/2014/main" id="{A56B996F-69CF-4CCF-9A42-BFFDD81EA27F}"/>
                </a:ext>
              </a:extLst>
            </p:cNvPr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085;p31">
              <a:extLst>
                <a:ext uri="{FF2B5EF4-FFF2-40B4-BE49-F238E27FC236}">
                  <a16:creationId xmlns:a16="http://schemas.microsoft.com/office/drawing/2014/main" id="{E1C169B4-FA47-4320-B0CD-B459E2D1F746}"/>
                </a:ext>
              </a:extLst>
            </p:cNvPr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355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086;p31">
              <a:extLst>
                <a:ext uri="{FF2B5EF4-FFF2-40B4-BE49-F238E27FC236}">
                  <a16:creationId xmlns:a16="http://schemas.microsoft.com/office/drawing/2014/main" id="{FC55A45D-9A2D-42A6-8192-514D7CE15595}"/>
                </a:ext>
              </a:extLst>
            </p:cNvPr>
            <p:cNvSpPr/>
            <p:nvPr/>
          </p:nvSpPr>
          <p:spPr>
            <a:xfrm>
              <a:off x="3204750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087;p31">
              <a:extLst>
                <a:ext uri="{FF2B5EF4-FFF2-40B4-BE49-F238E27FC236}">
                  <a16:creationId xmlns:a16="http://schemas.microsoft.com/office/drawing/2014/main" id="{64B26AF8-CB86-4247-AF73-DBA00B6C6C17}"/>
                </a:ext>
              </a:extLst>
            </p:cNvPr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088;p31">
              <a:extLst>
                <a:ext uri="{FF2B5EF4-FFF2-40B4-BE49-F238E27FC236}">
                  <a16:creationId xmlns:a16="http://schemas.microsoft.com/office/drawing/2014/main" id="{87F86EEA-5567-4A71-8775-AD37989CC3B1}"/>
                </a:ext>
              </a:extLst>
            </p:cNvPr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26" y="2880"/>
                  </a:lnTo>
                  <a:lnTo>
                    <a:pt x="526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089;p31">
              <a:extLst>
                <a:ext uri="{FF2B5EF4-FFF2-40B4-BE49-F238E27FC236}">
                  <a16:creationId xmlns:a16="http://schemas.microsoft.com/office/drawing/2014/main" id="{CD17DC56-61C0-43B8-828E-799681F13FD6}"/>
                </a:ext>
              </a:extLst>
            </p:cNvPr>
            <p:cNvSpPr/>
            <p:nvPr/>
          </p:nvSpPr>
          <p:spPr>
            <a:xfrm>
              <a:off x="2991975" y="-18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090;p31">
              <a:extLst>
                <a:ext uri="{FF2B5EF4-FFF2-40B4-BE49-F238E27FC236}">
                  <a16:creationId xmlns:a16="http://schemas.microsoft.com/office/drawing/2014/main" id="{E8BC7131-0FC9-481B-8C56-0B809C4B29CA}"/>
                </a:ext>
              </a:extLst>
            </p:cNvPr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091;p31">
              <a:extLst>
                <a:ext uri="{FF2B5EF4-FFF2-40B4-BE49-F238E27FC236}">
                  <a16:creationId xmlns:a16="http://schemas.microsoft.com/office/drawing/2014/main" id="{2AAF8572-5BD6-44F5-A0EC-5000B3433AE0}"/>
                </a:ext>
              </a:extLst>
            </p:cNvPr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880" y="525"/>
                  </a:move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092;p31">
              <a:extLst>
                <a:ext uri="{FF2B5EF4-FFF2-40B4-BE49-F238E27FC236}">
                  <a16:creationId xmlns:a16="http://schemas.microsoft.com/office/drawing/2014/main" id="{12B3FC1E-7AE3-426D-BB99-72441F246B11}"/>
                </a:ext>
              </a:extLst>
            </p:cNvPr>
            <p:cNvSpPr/>
            <p:nvPr/>
          </p:nvSpPr>
          <p:spPr>
            <a:xfrm>
              <a:off x="2838025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093;p31">
              <a:extLst>
                <a:ext uri="{FF2B5EF4-FFF2-40B4-BE49-F238E27FC236}">
                  <a16:creationId xmlns:a16="http://schemas.microsoft.com/office/drawing/2014/main" id="{B7F31228-110B-4122-ADE8-872C8DD4C5FD}"/>
                </a:ext>
              </a:extLst>
            </p:cNvPr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094;p31">
              <a:extLst>
                <a:ext uri="{FF2B5EF4-FFF2-40B4-BE49-F238E27FC236}">
                  <a16:creationId xmlns:a16="http://schemas.microsoft.com/office/drawing/2014/main" id="{8F7DD6CC-D858-431B-B400-1517F346F170}"/>
                </a:ext>
              </a:extLst>
            </p:cNvPr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095;p31">
              <a:extLst>
                <a:ext uri="{FF2B5EF4-FFF2-40B4-BE49-F238E27FC236}">
                  <a16:creationId xmlns:a16="http://schemas.microsoft.com/office/drawing/2014/main" id="{28B66982-88FC-46E8-8616-508FB38C0764}"/>
                </a:ext>
              </a:extLst>
            </p:cNvPr>
            <p:cNvSpPr/>
            <p:nvPr/>
          </p:nvSpPr>
          <p:spPr>
            <a:xfrm>
              <a:off x="3110100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096;p31">
              <a:extLst>
                <a:ext uri="{FF2B5EF4-FFF2-40B4-BE49-F238E27FC236}">
                  <a16:creationId xmlns:a16="http://schemas.microsoft.com/office/drawing/2014/main" id="{B3B71363-0618-4C5D-9752-5CD2DD766DD9}"/>
                </a:ext>
              </a:extLst>
            </p:cNvPr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526" y="0"/>
                  </a:move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097;p31">
              <a:extLst>
                <a:ext uri="{FF2B5EF4-FFF2-40B4-BE49-F238E27FC236}">
                  <a16:creationId xmlns:a16="http://schemas.microsoft.com/office/drawing/2014/main" id="{5F356CFE-B162-4748-B4AD-140F52AEC9D9}"/>
                </a:ext>
              </a:extLst>
            </p:cNvPr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899" y="153"/>
                  </a:move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098;p31">
              <a:extLst>
                <a:ext uri="{FF2B5EF4-FFF2-40B4-BE49-F238E27FC236}">
                  <a16:creationId xmlns:a16="http://schemas.microsoft.com/office/drawing/2014/main" id="{A83F0961-D7C9-48C3-BA90-F691D8153C30}"/>
                </a:ext>
              </a:extLst>
            </p:cNvPr>
            <p:cNvSpPr/>
            <p:nvPr/>
          </p:nvSpPr>
          <p:spPr>
            <a:xfrm>
              <a:off x="3119425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099;p31">
              <a:extLst>
                <a:ext uri="{FF2B5EF4-FFF2-40B4-BE49-F238E27FC236}">
                  <a16:creationId xmlns:a16="http://schemas.microsoft.com/office/drawing/2014/main" id="{44938422-D2E5-4023-831B-1D3E8D91D33D}"/>
                </a:ext>
              </a:extLst>
            </p:cNvPr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1821" y="0"/>
                  </a:move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100;p31">
              <a:extLst>
                <a:ext uri="{FF2B5EF4-FFF2-40B4-BE49-F238E27FC236}">
                  <a16:creationId xmlns:a16="http://schemas.microsoft.com/office/drawing/2014/main" id="{689B2FF7-FA19-4FEC-A36A-3F9855E63575}"/>
                </a:ext>
              </a:extLst>
            </p:cNvPr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153"/>
                  </a:moveTo>
                  <a:lnTo>
                    <a:pt x="161" y="1448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448" y="1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101;p31">
              <a:extLst>
                <a:ext uri="{FF2B5EF4-FFF2-40B4-BE49-F238E27FC236}">
                  <a16:creationId xmlns:a16="http://schemas.microsoft.com/office/drawing/2014/main" id="{FC6EE20D-3BBF-4AC6-BEA0-A2CBCA85BBD4}"/>
                </a:ext>
              </a:extLst>
            </p:cNvPr>
            <p:cNvSpPr/>
            <p:nvPr/>
          </p:nvSpPr>
          <p:spPr>
            <a:xfrm>
              <a:off x="2864500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102;p31">
              <a:extLst>
                <a:ext uri="{FF2B5EF4-FFF2-40B4-BE49-F238E27FC236}">
                  <a16:creationId xmlns:a16="http://schemas.microsoft.com/office/drawing/2014/main" id="{814B5B20-913F-4128-A497-D0246DABA3B4}"/>
                </a:ext>
              </a:extLst>
            </p:cNvPr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534" y="0"/>
                  </a:move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103;p31">
              <a:extLst>
                <a:ext uri="{FF2B5EF4-FFF2-40B4-BE49-F238E27FC236}">
                  <a16:creationId xmlns:a16="http://schemas.microsoft.com/office/drawing/2014/main" id="{CC9F38D9-0726-4CAA-A463-7244F11F029C}"/>
                </a:ext>
              </a:extLst>
            </p:cNvPr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2194"/>
                  </a:move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104;p31">
              <a:extLst>
                <a:ext uri="{FF2B5EF4-FFF2-40B4-BE49-F238E27FC236}">
                  <a16:creationId xmlns:a16="http://schemas.microsoft.com/office/drawing/2014/main" id="{41C7D49F-E43E-4200-8E2B-34243BE068B6}"/>
                </a:ext>
              </a:extLst>
            </p:cNvPr>
            <p:cNvSpPr/>
            <p:nvPr/>
          </p:nvSpPr>
          <p:spPr>
            <a:xfrm>
              <a:off x="2864500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105;p31">
              <a:extLst>
                <a:ext uri="{FF2B5EF4-FFF2-40B4-BE49-F238E27FC236}">
                  <a16:creationId xmlns:a16="http://schemas.microsoft.com/office/drawing/2014/main" id="{4047AC1E-91AD-46F8-A8E9-768F50BD7D0A}"/>
                </a:ext>
              </a:extLst>
            </p:cNvPr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106;p31">
              <a:extLst>
                <a:ext uri="{FF2B5EF4-FFF2-40B4-BE49-F238E27FC236}">
                  <a16:creationId xmlns:a16="http://schemas.microsoft.com/office/drawing/2014/main" id="{5E796E37-4118-4C93-BB4A-C96F85600A75}"/>
                </a:ext>
              </a:extLst>
            </p:cNvPr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107;p31">
              <a:extLst>
                <a:ext uri="{FF2B5EF4-FFF2-40B4-BE49-F238E27FC236}">
                  <a16:creationId xmlns:a16="http://schemas.microsoft.com/office/drawing/2014/main" id="{21203781-E2A3-4C77-9BFF-C8645A59B056}"/>
                </a:ext>
              </a:extLst>
            </p:cNvPr>
            <p:cNvSpPr/>
            <p:nvPr/>
          </p:nvSpPr>
          <p:spPr>
            <a:xfrm>
              <a:off x="3051025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108;p31">
              <a:extLst>
                <a:ext uri="{FF2B5EF4-FFF2-40B4-BE49-F238E27FC236}">
                  <a16:creationId xmlns:a16="http://schemas.microsoft.com/office/drawing/2014/main" id="{EEA5470A-F76E-4FC2-A1F6-4DA382470ABC}"/>
                </a:ext>
              </a:extLst>
            </p:cNvPr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534" y="1"/>
                  </a:move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109;p31">
              <a:extLst>
                <a:ext uri="{FF2B5EF4-FFF2-40B4-BE49-F238E27FC236}">
                  <a16:creationId xmlns:a16="http://schemas.microsoft.com/office/drawing/2014/main" id="{DB63F096-6B67-4C24-9148-AEF060A32678}"/>
                </a:ext>
              </a:extLst>
            </p:cNvPr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423" y="737"/>
                  </a:moveTo>
                  <a:lnTo>
                    <a:pt x="737" y="43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2423" y="73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110;p31">
              <a:extLst>
                <a:ext uri="{FF2B5EF4-FFF2-40B4-BE49-F238E27FC236}">
                  <a16:creationId xmlns:a16="http://schemas.microsoft.com/office/drawing/2014/main" id="{10E7804E-4F28-4CD1-8FD0-8DE36415C243}"/>
                </a:ext>
              </a:extLst>
            </p:cNvPr>
            <p:cNvSpPr/>
            <p:nvPr/>
          </p:nvSpPr>
          <p:spPr>
            <a:xfrm>
              <a:off x="3193525" y="-26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111;p31">
              <a:extLst>
                <a:ext uri="{FF2B5EF4-FFF2-40B4-BE49-F238E27FC236}">
                  <a16:creationId xmlns:a16="http://schemas.microsoft.com/office/drawing/2014/main" id="{AC8333A9-F31E-4E72-A0D3-28609702A1FA}"/>
                </a:ext>
              </a:extLst>
            </p:cNvPr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0"/>
                  </a:move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112;p31">
              <a:extLst>
                <a:ext uri="{FF2B5EF4-FFF2-40B4-BE49-F238E27FC236}">
                  <a16:creationId xmlns:a16="http://schemas.microsoft.com/office/drawing/2014/main" id="{BBD3F349-C591-4764-91D6-A536367660AB}"/>
                </a:ext>
              </a:extLst>
            </p:cNvPr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1432" y="34"/>
                  </a:move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lnTo>
                    <a:pt x="1229" y="0"/>
                  </a:ln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432" y="3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113;p31">
              <a:extLst>
                <a:ext uri="{FF2B5EF4-FFF2-40B4-BE49-F238E27FC236}">
                  <a16:creationId xmlns:a16="http://schemas.microsoft.com/office/drawing/2014/main" id="{087DCBFC-7702-4A25-8A41-5CF06582B97F}"/>
                </a:ext>
              </a:extLst>
            </p:cNvPr>
            <p:cNvSpPr/>
            <p:nvPr/>
          </p:nvSpPr>
          <p:spPr>
            <a:xfrm>
              <a:off x="2932900" y="-19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114;p31">
              <a:extLst>
                <a:ext uri="{FF2B5EF4-FFF2-40B4-BE49-F238E27FC236}">
                  <a16:creationId xmlns:a16="http://schemas.microsoft.com/office/drawing/2014/main" id="{488CFCA2-73EE-40F8-B48E-BC6D4831ACEB}"/>
                </a:ext>
              </a:extLst>
            </p:cNvPr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115;p31">
              <a:extLst>
                <a:ext uri="{FF2B5EF4-FFF2-40B4-BE49-F238E27FC236}">
                  <a16:creationId xmlns:a16="http://schemas.microsoft.com/office/drawing/2014/main" id="{139093AA-835B-4EE1-8704-21F5D331C3C2}"/>
                </a:ext>
              </a:extLst>
            </p:cNvPr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1" y="1025"/>
                  </a:moveTo>
                  <a:lnTo>
                    <a:pt x="2008" y="1719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331" y="10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116;p31">
              <a:extLst>
                <a:ext uri="{FF2B5EF4-FFF2-40B4-BE49-F238E27FC236}">
                  <a16:creationId xmlns:a16="http://schemas.microsoft.com/office/drawing/2014/main" id="{E109AC46-F2F1-431B-A7C0-723A8735FD9E}"/>
                </a:ext>
              </a:extLst>
            </p:cNvPr>
            <p:cNvSpPr/>
            <p:nvPr/>
          </p:nvSpPr>
          <p:spPr>
            <a:xfrm>
              <a:off x="2790600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117;p31">
              <a:extLst>
                <a:ext uri="{FF2B5EF4-FFF2-40B4-BE49-F238E27FC236}">
                  <a16:creationId xmlns:a16="http://schemas.microsoft.com/office/drawing/2014/main" id="{4BDAA2B0-8DBF-4129-AE05-C26CAB65386C}"/>
                </a:ext>
              </a:extLst>
            </p:cNvPr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8" y="1"/>
                  </a:move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118;p31">
              <a:extLst>
                <a:ext uri="{FF2B5EF4-FFF2-40B4-BE49-F238E27FC236}">
                  <a16:creationId xmlns:a16="http://schemas.microsoft.com/office/drawing/2014/main" id="{6D1E5CA5-B2A8-4EDA-A032-37466B22F0B7}"/>
                </a:ext>
              </a:extLst>
            </p:cNvPr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2" y="1423"/>
                  </a:move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lnTo>
                    <a:pt x="2168" y="1"/>
                  </a:ln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42" y="142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119;p31">
              <a:extLst>
                <a:ext uri="{FF2B5EF4-FFF2-40B4-BE49-F238E27FC236}">
                  <a16:creationId xmlns:a16="http://schemas.microsoft.com/office/drawing/2014/main" id="{EE58DEA8-6A09-4E55-BF3B-31A28E2E1F6D}"/>
                </a:ext>
              </a:extLst>
            </p:cNvPr>
            <p:cNvSpPr/>
            <p:nvPr/>
          </p:nvSpPr>
          <p:spPr>
            <a:xfrm>
              <a:off x="3134250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120;p31">
              <a:extLst>
                <a:ext uri="{FF2B5EF4-FFF2-40B4-BE49-F238E27FC236}">
                  <a16:creationId xmlns:a16="http://schemas.microsoft.com/office/drawing/2014/main" id="{E8FD669E-7FFC-49B6-A03A-34E35B6EC5F0}"/>
                </a:ext>
              </a:extLst>
            </p:cNvPr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534" y="0"/>
                  </a:move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121;p31">
              <a:extLst>
                <a:ext uri="{FF2B5EF4-FFF2-40B4-BE49-F238E27FC236}">
                  <a16:creationId xmlns:a16="http://schemas.microsoft.com/office/drawing/2014/main" id="{27023789-DFC0-418D-A041-7DB300338325}"/>
                </a:ext>
              </a:extLst>
            </p:cNvPr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1017" y="331"/>
                  </a:move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122;p31">
              <a:extLst>
                <a:ext uri="{FF2B5EF4-FFF2-40B4-BE49-F238E27FC236}">
                  <a16:creationId xmlns:a16="http://schemas.microsoft.com/office/drawing/2014/main" id="{B3C11DBF-E71D-49B1-8278-41785E928BD0}"/>
                </a:ext>
              </a:extLst>
            </p:cNvPr>
            <p:cNvSpPr/>
            <p:nvPr/>
          </p:nvSpPr>
          <p:spPr>
            <a:xfrm>
              <a:off x="3067975" y="-18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123;p31">
              <a:extLst>
                <a:ext uri="{FF2B5EF4-FFF2-40B4-BE49-F238E27FC236}">
                  <a16:creationId xmlns:a16="http://schemas.microsoft.com/office/drawing/2014/main" id="{E619A55F-1C4F-4DBB-8D7A-828889F062D9}"/>
                </a:ext>
              </a:extLst>
            </p:cNvPr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124;p31">
              <a:extLst>
                <a:ext uri="{FF2B5EF4-FFF2-40B4-BE49-F238E27FC236}">
                  <a16:creationId xmlns:a16="http://schemas.microsoft.com/office/drawing/2014/main" id="{0335F988-2E6B-464F-9578-D1FC80B85CDA}"/>
                </a:ext>
              </a:extLst>
            </p:cNvPr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703" y="331"/>
                  </a:move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703" y="33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125;p31">
              <a:extLst>
                <a:ext uri="{FF2B5EF4-FFF2-40B4-BE49-F238E27FC236}">
                  <a16:creationId xmlns:a16="http://schemas.microsoft.com/office/drawing/2014/main" id="{4F0895DE-0577-4F8C-A4F1-F643E26E279F}"/>
                </a:ext>
              </a:extLst>
            </p:cNvPr>
            <p:cNvSpPr/>
            <p:nvPr/>
          </p:nvSpPr>
          <p:spPr>
            <a:xfrm>
              <a:off x="2849675" y="-27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126;p31">
              <a:extLst>
                <a:ext uri="{FF2B5EF4-FFF2-40B4-BE49-F238E27FC236}">
                  <a16:creationId xmlns:a16="http://schemas.microsoft.com/office/drawing/2014/main" id="{89093B89-BA10-4E7C-B910-01BA2196975D}"/>
                </a:ext>
              </a:extLst>
            </p:cNvPr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483" y="1"/>
                  </a:move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127;p31">
              <a:extLst>
                <a:ext uri="{FF2B5EF4-FFF2-40B4-BE49-F238E27FC236}">
                  <a16:creationId xmlns:a16="http://schemas.microsoft.com/office/drawing/2014/main" id="{A53E8499-AF90-49B5-8593-13AFE7160FE6}"/>
                </a:ext>
              </a:extLst>
            </p:cNvPr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738" y="2414"/>
                  </a:move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128;p31">
              <a:extLst>
                <a:ext uri="{FF2B5EF4-FFF2-40B4-BE49-F238E27FC236}">
                  <a16:creationId xmlns:a16="http://schemas.microsoft.com/office/drawing/2014/main" id="{3405283E-74E2-4009-8D33-C3DFC8338A42}"/>
                </a:ext>
              </a:extLst>
            </p:cNvPr>
            <p:cNvSpPr/>
            <p:nvPr/>
          </p:nvSpPr>
          <p:spPr>
            <a:xfrm>
              <a:off x="2915950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5065;p31">
            <a:extLst>
              <a:ext uri="{FF2B5EF4-FFF2-40B4-BE49-F238E27FC236}">
                <a16:creationId xmlns:a16="http://schemas.microsoft.com/office/drawing/2014/main" id="{3DF80720-330D-4859-8CF0-2E40DFCB905D}"/>
              </a:ext>
            </a:extLst>
          </p:cNvPr>
          <p:cNvGrpSpPr/>
          <p:nvPr/>
        </p:nvGrpSpPr>
        <p:grpSpPr>
          <a:xfrm>
            <a:off x="6801267" y="1951866"/>
            <a:ext cx="2324938" cy="2739411"/>
            <a:chOff x="457200" y="1177500"/>
            <a:chExt cx="1807200" cy="853049"/>
          </a:xfrm>
        </p:grpSpPr>
        <p:sp>
          <p:nvSpPr>
            <p:cNvPr id="285" name="Google Shape;5066;p31">
              <a:extLst>
                <a:ext uri="{FF2B5EF4-FFF2-40B4-BE49-F238E27FC236}">
                  <a16:creationId xmlns:a16="http://schemas.microsoft.com/office/drawing/2014/main" id="{E6DCE019-DE2A-4B6B-849A-5F736F0B4C63}"/>
                </a:ext>
              </a:extLst>
            </p:cNvPr>
            <p:cNvSpPr txBox="1"/>
            <p:nvPr/>
          </p:nvSpPr>
          <p:spPr>
            <a:xfrm>
              <a:off x="457200" y="1177500"/>
              <a:ext cx="1807200" cy="237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-HR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Uklanjanje postaja  s nepotpunim očitanjima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6" name="Google Shape;5067;p31">
              <a:extLst>
                <a:ext uri="{FF2B5EF4-FFF2-40B4-BE49-F238E27FC236}">
                  <a16:creationId xmlns:a16="http://schemas.microsoft.com/office/drawing/2014/main" id="{64E1887E-10EB-42F2-A448-C768955E0527}"/>
                </a:ext>
              </a:extLst>
            </p:cNvPr>
            <p:cNvSpPr txBox="1"/>
            <p:nvPr/>
          </p:nvSpPr>
          <p:spPr>
            <a:xfrm>
              <a:off x="457200" y="1399194"/>
              <a:ext cx="1584900" cy="631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-H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Budući da je nedostajalo previše podataka za interpolaciju mjerenja po postajama (svaka postaja je prikazana u jednom redu </a:t>
              </a:r>
              <a:r>
                <a:rPr lang="hr-HR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dataframe</a:t>
              </a:r>
              <a:r>
                <a:rPr lang="hr-HR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objekta) uklonjene su postaje s nedostajućim mjerenjima.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92" name="Picture 291">
            <a:extLst>
              <a:ext uri="{FF2B5EF4-FFF2-40B4-BE49-F238E27FC236}">
                <a16:creationId xmlns:a16="http://schemas.microsoft.com/office/drawing/2014/main" id="{E8E0DB1D-8A3C-44B9-B885-8129B14A3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259"/>
          <a:stretch/>
        </p:blipFill>
        <p:spPr>
          <a:xfrm>
            <a:off x="40155" y="2418499"/>
            <a:ext cx="5233593" cy="26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8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697C-BBEA-4396-9D3B-88402DC8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Rezultati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09888-C9E6-4BCC-8184-1B92D1D24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A17388-28FD-4ABD-B76E-D48246153A4E}"/>
              </a:ext>
            </a:extLst>
          </p:cNvPr>
          <p:cNvGrpSpPr/>
          <p:nvPr/>
        </p:nvGrpSpPr>
        <p:grpSpPr>
          <a:xfrm>
            <a:off x="879606" y="1073329"/>
            <a:ext cx="7384788" cy="3968791"/>
            <a:chOff x="912517" y="1094594"/>
            <a:chExt cx="7384788" cy="39687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310665-3437-422F-AA09-DF29E4A5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517" y="3078989"/>
              <a:ext cx="3480128" cy="19843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CB70F5-573D-41CB-A5DF-886247D07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176" y="1094594"/>
              <a:ext cx="3480128" cy="198439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1521EC-1A83-4B7E-9D88-645D7D483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517" y="1094594"/>
              <a:ext cx="3480128" cy="19843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16BD39-3EBF-4967-AF48-B451B92F3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7177" y="3078989"/>
              <a:ext cx="3480128" cy="1984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18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F475-3035-40A4-A387-65CE0532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4CA61-0B9C-4EA6-8294-3576BA973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45900F-7EA4-4C42-AA54-609522682129}"/>
              </a:ext>
            </a:extLst>
          </p:cNvPr>
          <p:cNvGrpSpPr/>
          <p:nvPr/>
        </p:nvGrpSpPr>
        <p:grpSpPr>
          <a:xfrm>
            <a:off x="1641856" y="274121"/>
            <a:ext cx="5860288" cy="4595258"/>
            <a:chOff x="188740" y="411475"/>
            <a:chExt cx="5860288" cy="45952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64A6C0-81CB-4780-8D23-2B66C1C29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40" y="411475"/>
              <a:ext cx="5860288" cy="45952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9D872D-6790-4D8F-A056-596C5369A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911" t="34315" r="49380" b="55625"/>
            <a:stretch/>
          </p:blipFill>
          <p:spPr>
            <a:xfrm>
              <a:off x="1478401" y="1191642"/>
              <a:ext cx="1895664" cy="729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58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5D502-0BE3-4AEC-8351-0A792CA78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</p:spPr>
        <p:txBody>
          <a:bodyPr/>
          <a:lstStyle/>
          <a:p>
            <a:r>
              <a:rPr lang="hr-HR" dirty="0"/>
              <a:t>Proces izrade projekta i rezultate prikazati u seminarskom radu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A18DE-EC00-4320-A032-DBB09F8B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Plan za dalje</a:t>
            </a:r>
          </a:p>
        </p:txBody>
      </p:sp>
      <p:grpSp>
        <p:nvGrpSpPr>
          <p:cNvPr id="2657" name="Group 2656">
            <a:extLst>
              <a:ext uri="{FF2B5EF4-FFF2-40B4-BE49-F238E27FC236}">
                <a16:creationId xmlns:a16="http://schemas.microsoft.com/office/drawing/2014/main" id="{B6C12952-A201-49CE-BE9F-3D3543283576}"/>
              </a:ext>
            </a:extLst>
          </p:cNvPr>
          <p:cNvGrpSpPr/>
          <p:nvPr/>
        </p:nvGrpSpPr>
        <p:grpSpPr>
          <a:xfrm>
            <a:off x="2392327" y="1999102"/>
            <a:ext cx="1704752" cy="1037240"/>
            <a:chOff x="457201" y="1155137"/>
            <a:chExt cx="5729671" cy="3794155"/>
          </a:xfrm>
        </p:grpSpPr>
        <p:graphicFrame>
          <p:nvGraphicFramePr>
            <p:cNvPr id="2658" name="Google Shape;8804;p43">
              <a:extLst>
                <a:ext uri="{FF2B5EF4-FFF2-40B4-BE49-F238E27FC236}">
                  <a16:creationId xmlns:a16="http://schemas.microsoft.com/office/drawing/2014/main" id="{E2BAC2A2-E365-47AA-ADD9-F0E3E67BC11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08130820"/>
                </p:ext>
              </p:extLst>
            </p:nvPr>
          </p:nvGraphicFramePr>
          <p:xfrm>
            <a:off x="457201" y="1155137"/>
            <a:ext cx="5729671" cy="3794155"/>
          </p:xfrm>
          <a:graphic>
            <a:graphicData uri="http://schemas.openxmlformats.org/drawingml/2006/table">
              <a:tbl>
                <a:tblPr>
                  <a:noFill/>
                  <a:tableStyleId>{631ECD1F-4B85-4649-B8A3-AE63F2A8AA6D}</a:tableStyleId>
                </a:tblPr>
                <a:tblGrid>
                  <a:gridCol w="24353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4353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4353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4353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243536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243536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243536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207448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 dirty="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01</a:t>
                        </a:r>
                        <a:endParaRPr sz="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02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03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04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05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06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07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07448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08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09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10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11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12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13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14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07448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15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E41719">
                          <a:alpha val="12549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16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17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18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19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20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21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07448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22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accen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23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24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25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26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27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28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07448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29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30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400">
                            <a:solidFill>
                              <a:schemeClr val="dk1"/>
                            </a:solidFill>
                            <a:latin typeface="Roboto"/>
                            <a:ea typeface="Roboto"/>
                            <a:cs typeface="Roboto"/>
                            <a:sym typeface="Roboto"/>
                          </a:rPr>
                          <a:t>31</a:t>
                        </a: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endParaRPr>
                      </a:p>
                    </a:txBody>
                    <a:tcPr marL="26512" marR="26512" marT="26512" marB="26512">
                      <a:lnL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grpSp>
          <p:nvGrpSpPr>
            <p:cNvPr id="2659" name="Google Shape;8805;p43">
              <a:extLst>
                <a:ext uri="{FF2B5EF4-FFF2-40B4-BE49-F238E27FC236}">
                  <a16:creationId xmlns:a16="http://schemas.microsoft.com/office/drawing/2014/main" id="{777B4163-4E12-4F63-A4DB-FE492528AAAD}"/>
                </a:ext>
              </a:extLst>
            </p:cNvPr>
            <p:cNvGrpSpPr/>
            <p:nvPr/>
          </p:nvGrpSpPr>
          <p:grpSpPr>
            <a:xfrm>
              <a:off x="739399" y="1470449"/>
              <a:ext cx="300887" cy="300754"/>
              <a:chOff x="2766050" y="-563975"/>
              <a:chExt cx="451850" cy="451650"/>
            </a:xfrm>
          </p:grpSpPr>
          <p:sp>
            <p:nvSpPr>
              <p:cNvPr id="3709" name="Google Shape;8806;p43">
                <a:extLst>
                  <a:ext uri="{FF2B5EF4-FFF2-40B4-BE49-F238E27FC236}">
                    <a16:creationId xmlns:a16="http://schemas.microsoft.com/office/drawing/2014/main" id="{63975E6C-5614-41E3-AF12-A408788A8604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8807;p43">
                <a:extLst>
                  <a:ext uri="{FF2B5EF4-FFF2-40B4-BE49-F238E27FC236}">
                    <a16:creationId xmlns:a16="http://schemas.microsoft.com/office/drawing/2014/main" id="{CBC1BADB-4015-4547-974F-3800CE035F2C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8808;p43">
                <a:extLst>
                  <a:ext uri="{FF2B5EF4-FFF2-40B4-BE49-F238E27FC236}">
                    <a16:creationId xmlns:a16="http://schemas.microsoft.com/office/drawing/2014/main" id="{9079690D-2EED-427F-92E8-1C2C0847C7FE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8809;p43">
                <a:extLst>
                  <a:ext uri="{FF2B5EF4-FFF2-40B4-BE49-F238E27FC236}">
                    <a16:creationId xmlns:a16="http://schemas.microsoft.com/office/drawing/2014/main" id="{D8959286-5E13-4420-8727-7DE197B4B07E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8810;p43">
                <a:extLst>
                  <a:ext uri="{FF2B5EF4-FFF2-40B4-BE49-F238E27FC236}">
                    <a16:creationId xmlns:a16="http://schemas.microsoft.com/office/drawing/2014/main" id="{B95F43A2-20AB-44A1-97EB-4A64635A4B83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8811;p43">
                <a:extLst>
                  <a:ext uri="{FF2B5EF4-FFF2-40B4-BE49-F238E27FC236}">
                    <a16:creationId xmlns:a16="http://schemas.microsoft.com/office/drawing/2014/main" id="{4D00486F-6266-4814-A26A-770C86F787F4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8812;p43">
                <a:extLst>
                  <a:ext uri="{FF2B5EF4-FFF2-40B4-BE49-F238E27FC236}">
                    <a16:creationId xmlns:a16="http://schemas.microsoft.com/office/drawing/2014/main" id="{38448D90-4D92-4160-98B4-20FAFDB43DA1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8813;p43">
                <a:extLst>
                  <a:ext uri="{FF2B5EF4-FFF2-40B4-BE49-F238E27FC236}">
                    <a16:creationId xmlns:a16="http://schemas.microsoft.com/office/drawing/2014/main" id="{6B633E2F-9BE9-4F4B-8441-842C2E058A54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8814;p43">
                <a:extLst>
                  <a:ext uri="{FF2B5EF4-FFF2-40B4-BE49-F238E27FC236}">
                    <a16:creationId xmlns:a16="http://schemas.microsoft.com/office/drawing/2014/main" id="{8A2853AF-DCA7-41E5-8AD4-7978714E957A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8815;p43">
                <a:extLst>
                  <a:ext uri="{FF2B5EF4-FFF2-40B4-BE49-F238E27FC236}">
                    <a16:creationId xmlns:a16="http://schemas.microsoft.com/office/drawing/2014/main" id="{4E2A00A9-9811-425D-A96F-F4E0606A2C22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8816;p43">
                <a:extLst>
                  <a:ext uri="{FF2B5EF4-FFF2-40B4-BE49-F238E27FC236}">
                    <a16:creationId xmlns:a16="http://schemas.microsoft.com/office/drawing/2014/main" id="{3307CA2D-E1B5-424F-AD97-567D269574BB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8817;p43">
                <a:extLst>
                  <a:ext uri="{FF2B5EF4-FFF2-40B4-BE49-F238E27FC236}">
                    <a16:creationId xmlns:a16="http://schemas.microsoft.com/office/drawing/2014/main" id="{8EE1D5A9-CF03-4315-A4D5-0D1917E968E8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8818;p43">
                <a:extLst>
                  <a:ext uri="{FF2B5EF4-FFF2-40B4-BE49-F238E27FC236}">
                    <a16:creationId xmlns:a16="http://schemas.microsoft.com/office/drawing/2014/main" id="{26E3980F-CC3C-4CAD-9FED-1D3D4FDC0AF3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8819;p43">
                <a:extLst>
                  <a:ext uri="{FF2B5EF4-FFF2-40B4-BE49-F238E27FC236}">
                    <a16:creationId xmlns:a16="http://schemas.microsoft.com/office/drawing/2014/main" id="{ECA7DC0E-7C25-4F2F-B2E1-928307695902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8820;p43">
                <a:extLst>
                  <a:ext uri="{FF2B5EF4-FFF2-40B4-BE49-F238E27FC236}">
                    <a16:creationId xmlns:a16="http://schemas.microsoft.com/office/drawing/2014/main" id="{5E4F0D80-9168-4ED6-97AE-04E43AE5FD5E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8821;p43">
                <a:extLst>
                  <a:ext uri="{FF2B5EF4-FFF2-40B4-BE49-F238E27FC236}">
                    <a16:creationId xmlns:a16="http://schemas.microsoft.com/office/drawing/2014/main" id="{8B8A1F6D-EFE0-4DE6-A820-5E4B01906618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8822;p43">
                <a:extLst>
                  <a:ext uri="{FF2B5EF4-FFF2-40B4-BE49-F238E27FC236}">
                    <a16:creationId xmlns:a16="http://schemas.microsoft.com/office/drawing/2014/main" id="{9A9F942F-22F9-4C66-91F2-E13748442562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8823;p43">
                <a:extLst>
                  <a:ext uri="{FF2B5EF4-FFF2-40B4-BE49-F238E27FC236}">
                    <a16:creationId xmlns:a16="http://schemas.microsoft.com/office/drawing/2014/main" id="{01F97976-7B38-45DE-BF58-50F683741F27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8824;p43">
                <a:extLst>
                  <a:ext uri="{FF2B5EF4-FFF2-40B4-BE49-F238E27FC236}">
                    <a16:creationId xmlns:a16="http://schemas.microsoft.com/office/drawing/2014/main" id="{EE37846F-90D3-4E63-A74E-FD86F4F82173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8825;p43">
                <a:extLst>
                  <a:ext uri="{FF2B5EF4-FFF2-40B4-BE49-F238E27FC236}">
                    <a16:creationId xmlns:a16="http://schemas.microsoft.com/office/drawing/2014/main" id="{35130489-4535-48E1-9196-48FD089110AD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8826;p43">
                <a:extLst>
                  <a:ext uri="{FF2B5EF4-FFF2-40B4-BE49-F238E27FC236}">
                    <a16:creationId xmlns:a16="http://schemas.microsoft.com/office/drawing/2014/main" id="{D26CE62C-A734-480B-B1D8-0C058329FF7A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8827;p43">
                <a:extLst>
                  <a:ext uri="{FF2B5EF4-FFF2-40B4-BE49-F238E27FC236}">
                    <a16:creationId xmlns:a16="http://schemas.microsoft.com/office/drawing/2014/main" id="{7E6EF7C4-1072-46CA-B307-E432EB027C67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8828;p43">
                <a:extLst>
                  <a:ext uri="{FF2B5EF4-FFF2-40B4-BE49-F238E27FC236}">
                    <a16:creationId xmlns:a16="http://schemas.microsoft.com/office/drawing/2014/main" id="{3BC46DC7-2035-444B-93CD-80E4E64B3C3A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8829;p43">
                <a:extLst>
                  <a:ext uri="{FF2B5EF4-FFF2-40B4-BE49-F238E27FC236}">
                    <a16:creationId xmlns:a16="http://schemas.microsoft.com/office/drawing/2014/main" id="{5D628410-D8C0-45DB-A8EC-2A30217D562D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8830;p43">
                <a:extLst>
                  <a:ext uri="{FF2B5EF4-FFF2-40B4-BE49-F238E27FC236}">
                    <a16:creationId xmlns:a16="http://schemas.microsoft.com/office/drawing/2014/main" id="{F2099F50-0613-405D-8BCB-716649AFBE2B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8831;p43">
                <a:extLst>
                  <a:ext uri="{FF2B5EF4-FFF2-40B4-BE49-F238E27FC236}">
                    <a16:creationId xmlns:a16="http://schemas.microsoft.com/office/drawing/2014/main" id="{BB20BB8A-B60B-41AD-9194-045A03A54269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8832;p43">
                <a:extLst>
                  <a:ext uri="{FF2B5EF4-FFF2-40B4-BE49-F238E27FC236}">
                    <a16:creationId xmlns:a16="http://schemas.microsoft.com/office/drawing/2014/main" id="{83DBD377-BD6E-405C-820F-6360FB1D0FB4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8833;p43">
                <a:extLst>
                  <a:ext uri="{FF2B5EF4-FFF2-40B4-BE49-F238E27FC236}">
                    <a16:creationId xmlns:a16="http://schemas.microsoft.com/office/drawing/2014/main" id="{74929BBF-268E-4651-8C6C-943758F17FB2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8834;p43">
                <a:extLst>
                  <a:ext uri="{FF2B5EF4-FFF2-40B4-BE49-F238E27FC236}">
                    <a16:creationId xmlns:a16="http://schemas.microsoft.com/office/drawing/2014/main" id="{F7F060B4-376E-4284-A31D-C14D69CCFE3F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8835;p43">
                <a:extLst>
                  <a:ext uri="{FF2B5EF4-FFF2-40B4-BE49-F238E27FC236}">
                    <a16:creationId xmlns:a16="http://schemas.microsoft.com/office/drawing/2014/main" id="{29C3AF86-F460-475B-AF5A-69C9B0314F37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8836;p43">
                <a:extLst>
                  <a:ext uri="{FF2B5EF4-FFF2-40B4-BE49-F238E27FC236}">
                    <a16:creationId xmlns:a16="http://schemas.microsoft.com/office/drawing/2014/main" id="{092169A4-D197-4F81-9653-70F192176447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8837;p43">
                <a:extLst>
                  <a:ext uri="{FF2B5EF4-FFF2-40B4-BE49-F238E27FC236}">
                    <a16:creationId xmlns:a16="http://schemas.microsoft.com/office/drawing/2014/main" id="{993B9894-9BF2-435E-B864-18704203EEFE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8838;p43">
                <a:extLst>
                  <a:ext uri="{FF2B5EF4-FFF2-40B4-BE49-F238E27FC236}">
                    <a16:creationId xmlns:a16="http://schemas.microsoft.com/office/drawing/2014/main" id="{46A80424-1BB1-43CA-BEFC-E666D66B2233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8839;p43">
                <a:extLst>
                  <a:ext uri="{FF2B5EF4-FFF2-40B4-BE49-F238E27FC236}">
                    <a16:creationId xmlns:a16="http://schemas.microsoft.com/office/drawing/2014/main" id="{7BABDC49-247A-4ECB-8F8F-8BCE56658773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8840;p43">
                <a:extLst>
                  <a:ext uri="{FF2B5EF4-FFF2-40B4-BE49-F238E27FC236}">
                    <a16:creationId xmlns:a16="http://schemas.microsoft.com/office/drawing/2014/main" id="{5A98C8A7-3B97-40AB-BAFD-A69858BFF044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8841;p43">
                <a:extLst>
                  <a:ext uri="{FF2B5EF4-FFF2-40B4-BE49-F238E27FC236}">
                    <a16:creationId xmlns:a16="http://schemas.microsoft.com/office/drawing/2014/main" id="{BEB9259B-97DF-4156-8B49-1C129CBB4514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8842;p43">
                <a:extLst>
                  <a:ext uri="{FF2B5EF4-FFF2-40B4-BE49-F238E27FC236}">
                    <a16:creationId xmlns:a16="http://schemas.microsoft.com/office/drawing/2014/main" id="{D2569757-1431-4EAE-82F1-D5F4CE0C18D3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8843;p43">
                <a:extLst>
                  <a:ext uri="{FF2B5EF4-FFF2-40B4-BE49-F238E27FC236}">
                    <a16:creationId xmlns:a16="http://schemas.microsoft.com/office/drawing/2014/main" id="{FEEE0056-62C9-4435-BD02-80D4C9262E34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8844;p43">
                <a:extLst>
                  <a:ext uri="{FF2B5EF4-FFF2-40B4-BE49-F238E27FC236}">
                    <a16:creationId xmlns:a16="http://schemas.microsoft.com/office/drawing/2014/main" id="{F645D64C-13E6-47F2-85C5-F09C11EA0468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8845;p43">
                <a:extLst>
                  <a:ext uri="{FF2B5EF4-FFF2-40B4-BE49-F238E27FC236}">
                    <a16:creationId xmlns:a16="http://schemas.microsoft.com/office/drawing/2014/main" id="{9289E24E-8FC3-4A89-9EAA-8D2A4A88F1F6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8846;p43">
                <a:extLst>
                  <a:ext uri="{FF2B5EF4-FFF2-40B4-BE49-F238E27FC236}">
                    <a16:creationId xmlns:a16="http://schemas.microsoft.com/office/drawing/2014/main" id="{81224C00-0B06-4DFC-8902-47E16CB09AD3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8847;p43">
                <a:extLst>
                  <a:ext uri="{FF2B5EF4-FFF2-40B4-BE49-F238E27FC236}">
                    <a16:creationId xmlns:a16="http://schemas.microsoft.com/office/drawing/2014/main" id="{3CAADFF1-67E2-4DFB-A48D-EA3A9355259C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8848;p43">
                <a:extLst>
                  <a:ext uri="{FF2B5EF4-FFF2-40B4-BE49-F238E27FC236}">
                    <a16:creationId xmlns:a16="http://schemas.microsoft.com/office/drawing/2014/main" id="{4CF88640-5029-4059-8CC7-1B4A3C6E719F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8849;p43">
                <a:extLst>
                  <a:ext uri="{FF2B5EF4-FFF2-40B4-BE49-F238E27FC236}">
                    <a16:creationId xmlns:a16="http://schemas.microsoft.com/office/drawing/2014/main" id="{208EF610-1E3B-4C19-AAB8-90D9FE6DD1AE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8850;p43">
                <a:extLst>
                  <a:ext uri="{FF2B5EF4-FFF2-40B4-BE49-F238E27FC236}">
                    <a16:creationId xmlns:a16="http://schemas.microsoft.com/office/drawing/2014/main" id="{413E41C2-E634-42DE-839B-1C137789A9AD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8851;p43">
                <a:extLst>
                  <a:ext uri="{FF2B5EF4-FFF2-40B4-BE49-F238E27FC236}">
                    <a16:creationId xmlns:a16="http://schemas.microsoft.com/office/drawing/2014/main" id="{50E9B1C2-54CF-4B02-9037-418C5E3BB429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8852;p43">
                <a:extLst>
                  <a:ext uri="{FF2B5EF4-FFF2-40B4-BE49-F238E27FC236}">
                    <a16:creationId xmlns:a16="http://schemas.microsoft.com/office/drawing/2014/main" id="{0C7B8F77-EC01-4602-9D04-86DFC8C8F045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8853;p43">
                <a:extLst>
                  <a:ext uri="{FF2B5EF4-FFF2-40B4-BE49-F238E27FC236}">
                    <a16:creationId xmlns:a16="http://schemas.microsoft.com/office/drawing/2014/main" id="{5C811BC8-C5B1-4A62-81D8-C6B02D5151FE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8854;p43">
                <a:extLst>
                  <a:ext uri="{FF2B5EF4-FFF2-40B4-BE49-F238E27FC236}">
                    <a16:creationId xmlns:a16="http://schemas.microsoft.com/office/drawing/2014/main" id="{734E0EBB-9085-433D-8652-260B4AC9448A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8855;p43">
                <a:extLst>
                  <a:ext uri="{FF2B5EF4-FFF2-40B4-BE49-F238E27FC236}">
                    <a16:creationId xmlns:a16="http://schemas.microsoft.com/office/drawing/2014/main" id="{598161B9-2161-4898-B4AB-7CADC9D75C2E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8856;p43">
                <a:extLst>
                  <a:ext uri="{FF2B5EF4-FFF2-40B4-BE49-F238E27FC236}">
                    <a16:creationId xmlns:a16="http://schemas.microsoft.com/office/drawing/2014/main" id="{BC65D4A1-D3EE-4B01-8CC1-017BEEC2EC55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0" name="Google Shape;8857;p43">
              <a:extLst>
                <a:ext uri="{FF2B5EF4-FFF2-40B4-BE49-F238E27FC236}">
                  <a16:creationId xmlns:a16="http://schemas.microsoft.com/office/drawing/2014/main" id="{76390F75-161F-40CB-B0AF-A1FBEF33A949}"/>
                </a:ext>
              </a:extLst>
            </p:cNvPr>
            <p:cNvGrpSpPr/>
            <p:nvPr/>
          </p:nvGrpSpPr>
          <p:grpSpPr>
            <a:xfrm>
              <a:off x="1568024" y="1470449"/>
              <a:ext cx="300887" cy="300754"/>
              <a:chOff x="2766050" y="-563975"/>
              <a:chExt cx="451850" cy="451650"/>
            </a:xfrm>
          </p:grpSpPr>
          <p:sp>
            <p:nvSpPr>
              <p:cNvPr id="3658" name="Google Shape;8858;p43">
                <a:extLst>
                  <a:ext uri="{FF2B5EF4-FFF2-40B4-BE49-F238E27FC236}">
                    <a16:creationId xmlns:a16="http://schemas.microsoft.com/office/drawing/2014/main" id="{18C81D0D-CCAB-42A6-A0EE-DA1B2FB65F03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8859;p43">
                <a:extLst>
                  <a:ext uri="{FF2B5EF4-FFF2-40B4-BE49-F238E27FC236}">
                    <a16:creationId xmlns:a16="http://schemas.microsoft.com/office/drawing/2014/main" id="{A62BBC30-DDA0-4A49-B457-95EECE76EE90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8860;p43">
                <a:extLst>
                  <a:ext uri="{FF2B5EF4-FFF2-40B4-BE49-F238E27FC236}">
                    <a16:creationId xmlns:a16="http://schemas.microsoft.com/office/drawing/2014/main" id="{E07DA4AB-663F-44DD-BF53-75FDEC208E76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8861;p43">
                <a:extLst>
                  <a:ext uri="{FF2B5EF4-FFF2-40B4-BE49-F238E27FC236}">
                    <a16:creationId xmlns:a16="http://schemas.microsoft.com/office/drawing/2014/main" id="{83F114F9-DCE5-44FE-BCBB-09D4DA0C9E13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8862;p43">
                <a:extLst>
                  <a:ext uri="{FF2B5EF4-FFF2-40B4-BE49-F238E27FC236}">
                    <a16:creationId xmlns:a16="http://schemas.microsoft.com/office/drawing/2014/main" id="{9066FCB8-7AA5-4826-9CD7-A7891717FEA5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8863;p43">
                <a:extLst>
                  <a:ext uri="{FF2B5EF4-FFF2-40B4-BE49-F238E27FC236}">
                    <a16:creationId xmlns:a16="http://schemas.microsoft.com/office/drawing/2014/main" id="{09951066-B630-4DA7-A2D0-766A6CECCB3C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8864;p43">
                <a:extLst>
                  <a:ext uri="{FF2B5EF4-FFF2-40B4-BE49-F238E27FC236}">
                    <a16:creationId xmlns:a16="http://schemas.microsoft.com/office/drawing/2014/main" id="{6796D2C0-3EAC-456A-B2E6-D5FD2D0CE05A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8865;p43">
                <a:extLst>
                  <a:ext uri="{FF2B5EF4-FFF2-40B4-BE49-F238E27FC236}">
                    <a16:creationId xmlns:a16="http://schemas.microsoft.com/office/drawing/2014/main" id="{7C137E58-C6A5-4E20-A7B9-E777C6618C9F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8866;p43">
                <a:extLst>
                  <a:ext uri="{FF2B5EF4-FFF2-40B4-BE49-F238E27FC236}">
                    <a16:creationId xmlns:a16="http://schemas.microsoft.com/office/drawing/2014/main" id="{3777F585-C71C-4A50-B420-B45335BDD33F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8867;p43">
                <a:extLst>
                  <a:ext uri="{FF2B5EF4-FFF2-40B4-BE49-F238E27FC236}">
                    <a16:creationId xmlns:a16="http://schemas.microsoft.com/office/drawing/2014/main" id="{DBF4FC94-38CF-4037-AF02-5C2436FC694A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8868;p43">
                <a:extLst>
                  <a:ext uri="{FF2B5EF4-FFF2-40B4-BE49-F238E27FC236}">
                    <a16:creationId xmlns:a16="http://schemas.microsoft.com/office/drawing/2014/main" id="{B01544DF-6E19-4364-AA5D-C137B3C2D0AB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8869;p43">
                <a:extLst>
                  <a:ext uri="{FF2B5EF4-FFF2-40B4-BE49-F238E27FC236}">
                    <a16:creationId xmlns:a16="http://schemas.microsoft.com/office/drawing/2014/main" id="{CC7A1657-5D9A-408B-93F7-8DA185A4AF68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8870;p43">
                <a:extLst>
                  <a:ext uri="{FF2B5EF4-FFF2-40B4-BE49-F238E27FC236}">
                    <a16:creationId xmlns:a16="http://schemas.microsoft.com/office/drawing/2014/main" id="{F63C9B27-620B-4DB5-A2EC-4D8E12983B0F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8871;p43">
                <a:extLst>
                  <a:ext uri="{FF2B5EF4-FFF2-40B4-BE49-F238E27FC236}">
                    <a16:creationId xmlns:a16="http://schemas.microsoft.com/office/drawing/2014/main" id="{511C8FB0-DC91-438D-8F4E-69A4E869AED3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8872;p43">
                <a:extLst>
                  <a:ext uri="{FF2B5EF4-FFF2-40B4-BE49-F238E27FC236}">
                    <a16:creationId xmlns:a16="http://schemas.microsoft.com/office/drawing/2014/main" id="{B278DF8F-F363-42D5-9882-C4EAD5D5D42C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8873;p43">
                <a:extLst>
                  <a:ext uri="{FF2B5EF4-FFF2-40B4-BE49-F238E27FC236}">
                    <a16:creationId xmlns:a16="http://schemas.microsoft.com/office/drawing/2014/main" id="{9C48D0A7-EB3C-4A0E-BD0B-8F8D4D42E57C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8874;p43">
                <a:extLst>
                  <a:ext uri="{FF2B5EF4-FFF2-40B4-BE49-F238E27FC236}">
                    <a16:creationId xmlns:a16="http://schemas.microsoft.com/office/drawing/2014/main" id="{68DED4E1-1D84-4D4B-BCEA-717D35A4AE28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8875;p43">
                <a:extLst>
                  <a:ext uri="{FF2B5EF4-FFF2-40B4-BE49-F238E27FC236}">
                    <a16:creationId xmlns:a16="http://schemas.microsoft.com/office/drawing/2014/main" id="{C7EB2BF3-BDC4-4E06-A33D-4A0136A781A9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8876;p43">
                <a:extLst>
                  <a:ext uri="{FF2B5EF4-FFF2-40B4-BE49-F238E27FC236}">
                    <a16:creationId xmlns:a16="http://schemas.microsoft.com/office/drawing/2014/main" id="{E2C2FF86-FAC8-4527-870D-F94D1293D45E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8877;p43">
                <a:extLst>
                  <a:ext uri="{FF2B5EF4-FFF2-40B4-BE49-F238E27FC236}">
                    <a16:creationId xmlns:a16="http://schemas.microsoft.com/office/drawing/2014/main" id="{CE89ABCC-BB7B-4BA4-82D6-E8F0A55B3BAA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8878;p43">
                <a:extLst>
                  <a:ext uri="{FF2B5EF4-FFF2-40B4-BE49-F238E27FC236}">
                    <a16:creationId xmlns:a16="http://schemas.microsoft.com/office/drawing/2014/main" id="{6ADDF74F-6EDB-42A6-BFDC-EFC5B9ECC12D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8879;p43">
                <a:extLst>
                  <a:ext uri="{FF2B5EF4-FFF2-40B4-BE49-F238E27FC236}">
                    <a16:creationId xmlns:a16="http://schemas.microsoft.com/office/drawing/2014/main" id="{9D8990B7-C972-4CF0-8602-BB849FBC3D36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8880;p43">
                <a:extLst>
                  <a:ext uri="{FF2B5EF4-FFF2-40B4-BE49-F238E27FC236}">
                    <a16:creationId xmlns:a16="http://schemas.microsoft.com/office/drawing/2014/main" id="{1F56B956-184D-42D4-A5F4-2BAD1089A1DD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8881;p43">
                <a:extLst>
                  <a:ext uri="{FF2B5EF4-FFF2-40B4-BE49-F238E27FC236}">
                    <a16:creationId xmlns:a16="http://schemas.microsoft.com/office/drawing/2014/main" id="{3B3976C3-9BDB-4557-862E-DB3F9F1CE553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8882;p43">
                <a:extLst>
                  <a:ext uri="{FF2B5EF4-FFF2-40B4-BE49-F238E27FC236}">
                    <a16:creationId xmlns:a16="http://schemas.microsoft.com/office/drawing/2014/main" id="{FD02B0CF-D850-4AEA-96AF-BFAA26311CBA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8883;p43">
                <a:extLst>
                  <a:ext uri="{FF2B5EF4-FFF2-40B4-BE49-F238E27FC236}">
                    <a16:creationId xmlns:a16="http://schemas.microsoft.com/office/drawing/2014/main" id="{533E44B0-11A9-4136-8DAB-AC34FB0D4978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8884;p43">
                <a:extLst>
                  <a:ext uri="{FF2B5EF4-FFF2-40B4-BE49-F238E27FC236}">
                    <a16:creationId xmlns:a16="http://schemas.microsoft.com/office/drawing/2014/main" id="{945C70A0-2B3D-438D-9C85-876CE8185DD0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8885;p43">
                <a:extLst>
                  <a:ext uri="{FF2B5EF4-FFF2-40B4-BE49-F238E27FC236}">
                    <a16:creationId xmlns:a16="http://schemas.microsoft.com/office/drawing/2014/main" id="{9F4DF852-15A0-4BD1-AC88-D572FD948148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8886;p43">
                <a:extLst>
                  <a:ext uri="{FF2B5EF4-FFF2-40B4-BE49-F238E27FC236}">
                    <a16:creationId xmlns:a16="http://schemas.microsoft.com/office/drawing/2014/main" id="{CE515DA2-5F39-4863-BFCD-383871DBAB8C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8887;p43">
                <a:extLst>
                  <a:ext uri="{FF2B5EF4-FFF2-40B4-BE49-F238E27FC236}">
                    <a16:creationId xmlns:a16="http://schemas.microsoft.com/office/drawing/2014/main" id="{0DC1ECD4-4533-480B-9C74-9F47DCDF4522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8888;p43">
                <a:extLst>
                  <a:ext uri="{FF2B5EF4-FFF2-40B4-BE49-F238E27FC236}">
                    <a16:creationId xmlns:a16="http://schemas.microsoft.com/office/drawing/2014/main" id="{71C5C2F8-3D65-4D1F-BA50-072408BDA079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8889;p43">
                <a:extLst>
                  <a:ext uri="{FF2B5EF4-FFF2-40B4-BE49-F238E27FC236}">
                    <a16:creationId xmlns:a16="http://schemas.microsoft.com/office/drawing/2014/main" id="{D4AFF9E1-ADBB-49BB-A2E0-2AC7085EBDD1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8890;p43">
                <a:extLst>
                  <a:ext uri="{FF2B5EF4-FFF2-40B4-BE49-F238E27FC236}">
                    <a16:creationId xmlns:a16="http://schemas.microsoft.com/office/drawing/2014/main" id="{949E6969-E61A-4192-A8EF-D8A54A34714D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8891;p43">
                <a:extLst>
                  <a:ext uri="{FF2B5EF4-FFF2-40B4-BE49-F238E27FC236}">
                    <a16:creationId xmlns:a16="http://schemas.microsoft.com/office/drawing/2014/main" id="{967C38B8-7F61-4A8A-9AEF-1E65724DF03B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8892;p43">
                <a:extLst>
                  <a:ext uri="{FF2B5EF4-FFF2-40B4-BE49-F238E27FC236}">
                    <a16:creationId xmlns:a16="http://schemas.microsoft.com/office/drawing/2014/main" id="{0FD13138-62F9-42ED-A48D-748A5561855E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8893;p43">
                <a:extLst>
                  <a:ext uri="{FF2B5EF4-FFF2-40B4-BE49-F238E27FC236}">
                    <a16:creationId xmlns:a16="http://schemas.microsoft.com/office/drawing/2014/main" id="{A9FA854E-BE53-4A73-BB2D-3FD170639E4E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8894;p43">
                <a:extLst>
                  <a:ext uri="{FF2B5EF4-FFF2-40B4-BE49-F238E27FC236}">
                    <a16:creationId xmlns:a16="http://schemas.microsoft.com/office/drawing/2014/main" id="{113E1BAA-8B2D-4FD6-8C47-DD70E5128730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8895;p43">
                <a:extLst>
                  <a:ext uri="{FF2B5EF4-FFF2-40B4-BE49-F238E27FC236}">
                    <a16:creationId xmlns:a16="http://schemas.microsoft.com/office/drawing/2014/main" id="{91D4B82D-63F9-4529-8970-866E72735AA1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8896;p43">
                <a:extLst>
                  <a:ext uri="{FF2B5EF4-FFF2-40B4-BE49-F238E27FC236}">
                    <a16:creationId xmlns:a16="http://schemas.microsoft.com/office/drawing/2014/main" id="{B61FC192-34DE-4578-A9FF-52642F168F9E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8897;p43">
                <a:extLst>
                  <a:ext uri="{FF2B5EF4-FFF2-40B4-BE49-F238E27FC236}">
                    <a16:creationId xmlns:a16="http://schemas.microsoft.com/office/drawing/2014/main" id="{9AC11E8F-A895-41CA-8F59-407C41985254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8898;p43">
                <a:extLst>
                  <a:ext uri="{FF2B5EF4-FFF2-40B4-BE49-F238E27FC236}">
                    <a16:creationId xmlns:a16="http://schemas.microsoft.com/office/drawing/2014/main" id="{B071A15C-A7F5-4DB8-BAEE-250798E6FF1E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8899;p43">
                <a:extLst>
                  <a:ext uri="{FF2B5EF4-FFF2-40B4-BE49-F238E27FC236}">
                    <a16:creationId xmlns:a16="http://schemas.microsoft.com/office/drawing/2014/main" id="{F26BF764-A9B5-4FDE-8640-6C30DDAA299C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8900;p43">
                <a:extLst>
                  <a:ext uri="{FF2B5EF4-FFF2-40B4-BE49-F238E27FC236}">
                    <a16:creationId xmlns:a16="http://schemas.microsoft.com/office/drawing/2014/main" id="{B3276D9F-522E-443B-98A8-DAD85C86F649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8901;p43">
                <a:extLst>
                  <a:ext uri="{FF2B5EF4-FFF2-40B4-BE49-F238E27FC236}">
                    <a16:creationId xmlns:a16="http://schemas.microsoft.com/office/drawing/2014/main" id="{9A68182B-1FDF-479C-AE5B-AA73C644E866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8902;p43">
                <a:extLst>
                  <a:ext uri="{FF2B5EF4-FFF2-40B4-BE49-F238E27FC236}">
                    <a16:creationId xmlns:a16="http://schemas.microsoft.com/office/drawing/2014/main" id="{D71ABE6B-1549-4CCA-B2BA-E64E6B22C3FB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8903;p43">
                <a:extLst>
                  <a:ext uri="{FF2B5EF4-FFF2-40B4-BE49-F238E27FC236}">
                    <a16:creationId xmlns:a16="http://schemas.microsoft.com/office/drawing/2014/main" id="{096F1DA2-68EC-4877-BBB2-1EF5120D2975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8904;p43">
                <a:extLst>
                  <a:ext uri="{FF2B5EF4-FFF2-40B4-BE49-F238E27FC236}">
                    <a16:creationId xmlns:a16="http://schemas.microsoft.com/office/drawing/2014/main" id="{435AB67B-7E54-48EF-BB98-87596582300E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8905;p43">
                <a:extLst>
                  <a:ext uri="{FF2B5EF4-FFF2-40B4-BE49-F238E27FC236}">
                    <a16:creationId xmlns:a16="http://schemas.microsoft.com/office/drawing/2014/main" id="{16F0DFDB-0C48-49AA-8BC0-C048586EACE7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8906;p43">
                <a:extLst>
                  <a:ext uri="{FF2B5EF4-FFF2-40B4-BE49-F238E27FC236}">
                    <a16:creationId xmlns:a16="http://schemas.microsoft.com/office/drawing/2014/main" id="{851FAFFA-8DA9-44F2-BA7C-ADE8AD86C7B3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8907;p43">
                <a:extLst>
                  <a:ext uri="{FF2B5EF4-FFF2-40B4-BE49-F238E27FC236}">
                    <a16:creationId xmlns:a16="http://schemas.microsoft.com/office/drawing/2014/main" id="{F79D4872-B25F-458B-AB93-1D1B7C6667E3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8908;p43">
                <a:extLst>
                  <a:ext uri="{FF2B5EF4-FFF2-40B4-BE49-F238E27FC236}">
                    <a16:creationId xmlns:a16="http://schemas.microsoft.com/office/drawing/2014/main" id="{F61A3A0A-2ECA-42F7-B20E-E41C8DDDF138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1" name="Google Shape;8909;p43">
              <a:extLst>
                <a:ext uri="{FF2B5EF4-FFF2-40B4-BE49-F238E27FC236}">
                  <a16:creationId xmlns:a16="http://schemas.microsoft.com/office/drawing/2014/main" id="{5350A258-AD4F-436C-988E-BFD0BB34FBE7}"/>
                </a:ext>
              </a:extLst>
            </p:cNvPr>
            <p:cNvGrpSpPr/>
            <p:nvPr/>
          </p:nvGrpSpPr>
          <p:grpSpPr>
            <a:xfrm>
              <a:off x="3246149" y="1470449"/>
              <a:ext cx="300887" cy="300754"/>
              <a:chOff x="2766050" y="-563975"/>
              <a:chExt cx="451850" cy="451650"/>
            </a:xfrm>
          </p:grpSpPr>
          <p:sp>
            <p:nvSpPr>
              <p:cNvPr id="3607" name="Google Shape;8910;p43">
                <a:extLst>
                  <a:ext uri="{FF2B5EF4-FFF2-40B4-BE49-F238E27FC236}">
                    <a16:creationId xmlns:a16="http://schemas.microsoft.com/office/drawing/2014/main" id="{F99DD7D8-F3D6-496B-824A-D3E7FE8B2267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8911;p43">
                <a:extLst>
                  <a:ext uri="{FF2B5EF4-FFF2-40B4-BE49-F238E27FC236}">
                    <a16:creationId xmlns:a16="http://schemas.microsoft.com/office/drawing/2014/main" id="{19F53E7E-2476-48AD-BC53-AF8BA915EA91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8912;p43">
                <a:extLst>
                  <a:ext uri="{FF2B5EF4-FFF2-40B4-BE49-F238E27FC236}">
                    <a16:creationId xmlns:a16="http://schemas.microsoft.com/office/drawing/2014/main" id="{69E7DC91-CC40-4D29-9EAB-110815E46385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8913;p43">
                <a:extLst>
                  <a:ext uri="{FF2B5EF4-FFF2-40B4-BE49-F238E27FC236}">
                    <a16:creationId xmlns:a16="http://schemas.microsoft.com/office/drawing/2014/main" id="{EF4F39FC-C69C-45F9-A11A-EC55AE737A5E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8914;p43">
                <a:extLst>
                  <a:ext uri="{FF2B5EF4-FFF2-40B4-BE49-F238E27FC236}">
                    <a16:creationId xmlns:a16="http://schemas.microsoft.com/office/drawing/2014/main" id="{5C2BAFFD-BE66-477B-85E7-902F78888610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8915;p43">
                <a:extLst>
                  <a:ext uri="{FF2B5EF4-FFF2-40B4-BE49-F238E27FC236}">
                    <a16:creationId xmlns:a16="http://schemas.microsoft.com/office/drawing/2014/main" id="{088CB209-0C36-4292-AC04-118F966F6EFA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8916;p43">
                <a:extLst>
                  <a:ext uri="{FF2B5EF4-FFF2-40B4-BE49-F238E27FC236}">
                    <a16:creationId xmlns:a16="http://schemas.microsoft.com/office/drawing/2014/main" id="{855F4BE4-9F0B-4E1C-8851-16FF1940A0E5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8917;p43">
                <a:extLst>
                  <a:ext uri="{FF2B5EF4-FFF2-40B4-BE49-F238E27FC236}">
                    <a16:creationId xmlns:a16="http://schemas.microsoft.com/office/drawing/2014/main" id="{1DA38D53-34E6-488F-A6B5-58B8C41DB92B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8918;p43">
                <a:extLst>
                  <a:ext uri="{FF2B5EF4-FFF2-40B4-BE49-F238E27FC236}">
                    <a16:creationId xmlns:a16="http://schemas.microsoft.com/office/drawing/2014/main" id="{CA571022-A34E-450D-A00A-5A4AAB136BBE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8919;p43">
                <a:extLst>
                  <a:ext uri="{FF2B5EF4-FFF2-40B4-BE49-F238E27FC236}">
                    <a16:creationId xmlns:a16="http://schemas.microsoft.com/office/drawing/2014/main" id="{DE539E05-9905-4297-A433-2A5530DE118C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8920;p43">
                <a:extLst>
                  <a:ext uri="{FF2B5EF4-FFF2-40B4-BE49-F238E27FC236}">
                    <a16:creationId xmlns:a16="http://schemas.microsoft.com/office/drawing/2014/main" id="{52E6D886-DC9E-44B8-A533-83456D8FC4DF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8921;p43">
                <a:extLst>
                  <a:ext uri="{FF2B5EF4-FFF2-40B4-BE49-F238E27FC236}">
                    <a16:creationId xmlns:a16="http://schemas.microsoft.com/office/drawing/2014/main" id="{C686DD86-69B4-4670-92A4-98706AF77E86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8922;p43">
                <a:extLst>
                  <a:ext uri="{FF2B5EF4-FFF2-40B4-BE49-F238E27FC236}">
                    <a16:creationId xmlns:a16="http://schemas.microsoft.com/office/drawing/2014/main" id="{F316BA3F-8F8A-44F5-B4BB-B4DF598256B5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8923;p43">
                <a:extLst>
                  <a:ext uri="{FF2B5EF4-FFF2-40B4-BE49-F238E27FC236}">
                    <a16:creationId xmlns:a16="http://schemas.microsoft.com/office/drawing/2014/main" id="{7CF9AF98-C3FD-4227-BB00-ACD094E999FB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8924;p43">
                <a:extLst>
                  <a:ext uri="{FF2B5EF4-FFF2-40B4-BE49-F238E27FC236}">
                    <a16:creationId xmlns:a16="http://schemas.microsoft.com/office/drawing/2014/main" id="{06FC4EB2-EBC4-4183-92EC-A86576361457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8925;p43">
                <a:extLst>
                  <a:ext uri="{FF2B5EF4-FFF2-40B4-BE49-F238E27FC236}">
                    <a16:creationId xmlns:a16="http://schemas.microsoft.com/office/drawing/2014/main" id="{FF119D8B-1685-4361-8F98-EB7E12DCA0F8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8926;p43">
                <a:extLst>
                  <a:ext uri="{FF2B5EF4-FFF2-40B4-BE49-F238E27FC236}">
                    <a16:creationId xmlns:a16="http://schemas.microsoft.com/office/drawing/2014/main" id="{5EBBDE53-8CD3-47FA-9EEA-4793823EC3A5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8927;p43">
                <a:extLst>
                  <a:ext uri="{FF2B5EF4-FFF2-40B4-BE49-F238E27FC236}">
                    <a16:creationId xmlns:a16="http://schemas.microsoft.com/office/drawing/2014/main" id="{99EB0A89-EF2D-4D6B-B252-5E1A30FDFD89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8928;p43">
                <a:extLst>
                  <a:ext uri="{FF2B5EF4-FFF2-40B4-BE49-F238E27FC236}">
                    <a16:creationId xmlns:a16="http://schemas.microsoft.com/office/drawing/2014/main" id="{ABB15931-BF39-43B1-B009-34D04BE48A98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8929;p43">
                <a:extLst>
                  <a:ext uri="{FF2B5EF4-FFF2-40B4-BE49-F238E27FC236}">
                    <a16:creationId xmlns:a16="http://schemas.microsoft.com/office/drawing/2014/main" id="{E4E2DE0C-ECE8-45E7-ADE3-E906022311B3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8930;p43">
                <a:extLst>
                  <a:ext uri="{FF2B5EF4-FFF2-40B4-BE49-F238E27FC236}">
                    <a16:creationId xmlns:a16="http://schemas.microsoft.com/office/drawing/2014/main" id="{3E592A4A-10AD-4511-819C-AFD5B33BD263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8931;p43">
                <a:extLst>
                  <a:ext uri="{FF2B5EF4-FFF2-40B4-BE49-F238E27FC236}">
                    <a16:creationId xmlns:a16="http://schemas.microsoft.com/office/drawing/2014/main" id="{E6079027-906C-4F48-AAE2-3F9D8582034D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8932;p43">
                <a:extLst>
                  <a:ext uri="{FF2B5EF4-FFF2-40B4-BE49-F238E27FC236}">
                    <a16:creationId xmlns:a16="http://schemas.microsoft.com/office/drawing/2014/main" id="{58CC5CBE-1BBB-4159-BE88-5F59B6D56D19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8933;p43">
                <a:extLst>
                  <a:ext uri="{FF2B5EF4-FFF2-40B4-BE49-F238E27FC236}">
                    <a16:creationId xmlns:a16="http://schemas.microsoft.com/office/drawing/2014/main" id="{0DA00E38-5AB9-4C66-BA1A-5CF035A1612E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8934;p43">
                <a:extLst>
                  <a:ext uri="{FF2B5EF4-FFF2-40B4-BE49-F238E27FC236}">
                    <a16:creationId xmlns:a16="http://schemas.microsoft.com/office/drawing/2014/main" id="{3671ACA6-E265-466D-ACFD-F04169E67093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8935;p43">
                <a:extLst>
                  <a:ext uri="{FF2B5EF4-FFF2-40B4-BE49-F238E27FC236}">
                    <a16:creationId xmlns:a16="http://schemas.microsoft.com/office/drawing/2014/main" id="{CB126B4E-AB4B-4816-9B57-B8A0710A6AF1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8936;p43">
                <a:extLst>
                  <a:ext uri="{FF2B5EF4-FFF2-40B4-BE49-F238E27FC236}">
                    <a16:creationId xmlns:a16="http://schemas.microsoft.com/office/drawing/2014/main" id="{AEF7F61D-C03B-4A17-8EB2-FA80094FCB31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8937;p43">
                <a:extLst>
                  <a:ext uri="{FF2B5EF4-FFF2-40B4-BE49-F238E27FC236}">
                    <a16:creationId xmlns:a16="http://schemas.microsoft.com/office/drawing/2014/main" id="{5C52FB73-D91F-48A4-920F-9A642D216486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8938;p43">
                <a:extLst>
                  <a:ext uri="{FF2B5EF4-FFF2-40B4-BE49-F238E27FC236}">
                    <a16:creationId xmlns:a16="http://schemas.microsoft.com/office/drawing/2014/main" id="{73C61278-6238-48F6-8A96-B8B201025CBF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8939;p43">
                <a:extLst>
                  <a:ext uri="{FF2B5EF4-FFF2-40B4-BE49-F238E27FC236}">
                    <a16:creationId xmlns:a16="http://schemas.microsoft.com/office/drawing/2014/main" id="{DA7FB95F-29EF-457A-B7EB-E8154BCC0A6D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8940;p43">
                <a:extLst>
                  <a:ext uri="{FF2B5EF4-FFF2-40B4-BE49-F238E27FC236}">
                    <a16:creationId xmlns:a16="http://schemas.microsoft.com/office/drawing/2014/main" id="{1CF32300-7442-4348-9EE5-8327494F0641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8941;p43">
                <a:extLst>
                  <a:ext uri="{FF2B5EF4-FFF2-40B4-BE49-F238E27FC236}">
                    <a16:creationId xmlns:a16="http://schemas.microsoft.com/office/drawing/2014/main" id="{5B2B4D50-0EEF-4D60-B7CA-7A36DB27DA94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8942;p43">
                <a:extLst>
                  <a:ext uri="{FF2B5EF4-FFF2-40B4-BE49-F238E27FC236}">
                    <a16:creationId xmlns:a16="http://schemas.microsoft.com/office/drawing/2014/main" id="{03C6D568-C0E9-4868-9FEC-9457652CC082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8943;p43">
                <a:extLst>
                  <a:ext uri="{FF2B5EF4-FFF2-40B4-BE49-F238E27FC236}">
                    <a16:creationId xmlns:a16="http://schemas.microsoft.com/office/drawing/2014/main" id="{6BBFAE42-CD5F-4971-9316-2B3545C28E56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8944;p43">
                <a:extLst>
                  <a:ext uri="{FF2B5EF4-FFF2-40B4-BE49-F238E27FC236}">
                    <a16:creationId xmlns:a16="http://schemas.microsoft.com/office/drawing/2014/main" id="{F3784A76-4AFD-477E-8E64-3EB31E6FF009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8945;p43">
                <a:extLst>
                  <a:ext uri="{FF2B5EF4-FFF2-40B4-BE49-F238E27FC236}">
                    <a16:creationId xmlns:a16="http://schemas.microsoft.com/office/drawing/2014/main" id="{08A1CBF3-02CA-42E3-8739-BBC2C468A394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8946;p43">
                <a:extLst>
                  <a:ext uri="{FF2B5EF4-FFF2-40B4-BE49-F238E27FC236}">
                    <a16:creationId xmlns:a16="http://schemas.microsoft.com/office/drawing/2014/main" id="{A030DD16-969B-45B1-BEA5-4B655C49E224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8947;p43">
                <a:extLst>
                  <a:ext uri="{FF2B5EF4-FFF2-40B4-BE49-F238E27FC236}">
                    <a16:creationId xmlns:a16="http://schemas.microsoft.com/office/drawing/2014/main" id="{CB1F2FA5-B6B7-4972-81CB-9575C47540B7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8948;p43">
                <a:extLst>
                  <a:ext uri="{FF2B5EF4-FFF2-40B4-BE49-F238E27FC236}">
                    <a16:creationId xmlns:a16="http://schemas.microsoft.com/office/drawing/2014/main" id="{478E10A2-96D5-422B-B6D2-AC905D408A4E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8949;p43">
                <a:extLst>
                  <a:ext uri="{FF2B5EF4-FFF2-40B4-BE49-F238E27FC236}">
                    <a16:creationId xmlns:a16="http://schemas.microsoft.com/office/drawing/2014/main" id="{B9F18294-8027-42CF-A70C-852F8D6DD097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8950;p43">
                <a:extLst>
                  <a:ext uri="{FF2B5EF4-FFF2-40B4-BE49-F238E27FC236}">
                    <a16:creationId xmlns:a16="http://schemas.microsoft.com/office/drawing/2014/main" id="{283E9315-4147-4DED-B371-BE1987C4093D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8951;p43">
                <a:extLst>
                  <a:ext uri="{FF2B5EF4-FFF2-40B4-BE49-F238E27FC236}">
                    <a16:creationId xmlns:a16="http://schemas.microsoft.com/office/drawing/2014/main" id="{63E356FA-582F-4D36-B628-B6BB3798B424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8952;p43">
                <a:extLst>
                  <a:ext uri="{FF2B5EF4-FFF2-40B4-BE49-F238E27FC236}">
                    <a16:creationId xmlns:a16="http://schemas.microsoft.com/office/drawing/2014/main" id="{4BA4CB4E-2D07-4D94-BE9C-1BB80AA07AF7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8953;p43">
                <a:extLst>
                  <a:ext uri="{FF2B5EF4-FFF2-40B4-BE49-F238E27FC236}">
                    <a16:creationId xmlns:a16="http://schemas.microsoft.com/office/drawing/2014/main" id="{A716B3AB-6806-4540-B87C-BF896306DA8E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8954;p43">
                <a:extLst>
                  <a:ext uri="{FF2B5EF4-FFF2-40B4-BE49-F238E27FC236}">
                    <a16:creationId xmlns:a16="http://schemas.microsoft.com/office/drawing/2014/main" id="{599DFE77-2DF9-4D58-81D9-A367ECCBCEDD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8955;p43">
                <a:extLst>
                  <a:ext uri="{FF2B5EF4-FFF2-40B4-BE49-F238E27FC236}">
                    <a16:creationId xmlns:a16="http://schemas.microsoft.com/office/drawing/2014/main" id="{4033EF02-4144-4819-87DA-93D19DD26B9C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8956;p43">
                <a:extLst>
                  <a:ext uri="{FF2B5EF4-FFF2-40B4-BE49-F238E27FC236}">
                    <a16:creationId xmlns:a16="http://schemas.microsoft.com/office/drawing/2014/main" id="{F7A0EF6C-1918-45A5-A85D-5B2695869696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8957;p43">
                <a:extLst>
                  <a:ext uri="{FF2B5EF4-FFF2-40B4-BE49-F238E27FC236}">
                    <a16:creationId xmlns:a16="http://schemas.microsoft.com/office/drawing/2014/main" id="{8BC6A40C-B6ED-4D1F-937B-3803EC034E10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8958;p43">
                <a:extLst>
                  <a:ext uri="{FF2B5EF4-FFF2-40B4-BE49-F238E27FC236}">
                    <a16:creationId xmlns:a16="http://schemas.microsoft.com/office/drawing/2014/main" id="{1541350D-3A0D-4AA3-A2D8-5749C2EA2380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8959;p43">
                <a:extLst>
                  <a:ext uri="{FF2B5EF4-FFF2-40B4-BE49-F238E27FC236}">
                    <a16:creationId xmlns:a16="http://schemas.microsoft.com/office/drawing/2014/main" id="{8BB4B263-92F0-4782-8C16-545BF02D7DB5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8960;p43">
                <a:extLst>
                  <a:ext uri="{FF2B5EF4-FFF2-40B4-BE49-F238E27FC236}">
                    <a16:creationId xmlns:a16="http://schemas.microsoft.com/office/drawing/2014/main" id="{14E2ECB7-602D-49F8-B0D6-D680E31E46A4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2" name="Google Shape;8961;p43">
              <a:extLst>
                <a:ext uri="{FF2B5EF4-FFF2-40B4-BE49-F238E27FC236}">
                  <a16:creationId xmlns:a16="http://schemas.microsoft.com/office/drawing/2014/main" id="{4067B6CA-B573-4C11-B62E-26C5D1A89FBA}"/>
                </a:ext>
              </a:extLst>
            </p:cNvPr>
            <p:cNvGrpSpPr/>
            <p:nvPr/>
          </p:nvGrpSpPr>
          <p:grpSpPr>
            <a:xfrm>
              <a:off x="4924274" y="1470449"/>
              <a:ext cx="300887" cy="300754"/>
              <a:chOff x="2766050" y="-563975"/>
              <a:chExt cx="451850" cy="451650"/>
            </a:xfrm>
          </p:grpSpPr>
          <p:sp>
            <p:nvSpPr>
              <p:cNvPr id="3556" name="Google Shape;8962;p43">
                <a:extLst>
                  <a:ext uri="{FF2B5EF4-FFF2-40B4-BE49-F238E27FC236}">
                    <a16:creationId xmlns:a16="http://schemas.microsoft.com/office/drawing/2014/main" id="{1B07F213-B3B0-4863-A5A6-CFC1737A8AD6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8963;p43">
                <a:extLst>
                  <a:ext uri="{FF2B5EF4-FFF2-40B4-BE49-F238E27FC236}">
                    <a16:creationId xmlns:a16="http://schemas.microsoft.com/office/drawing/2014/main" id="{7C50BD8A-B396-4169-B2BF-474A21A335B3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8964;p43">
                <a:extLst>
                  <a:ext uri="{FF2B5EF4-FFF2-40B4-BE49-F238E27FC236}">
                    <a16:creationId xmlns:a16="http://schemas.microsoft.com/office/drawing/2014/main" id="{2F1CED97-49FD-4FB0-8BBF-5E8DB600DF7E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8965;p43">
                <a:extLst>
                  <a:ext uri="{FF2B5EF4-FFF2-40B4-BE49-F238E27FC236}">
                    <a16:creationId xmlns:a16="http://schemas.microsoft.com/office/drawing/2014/main" id="{503704FA-C1C2-4F13-A704-DEF389AEB8FB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8966;p43">
                <a:extLst>
                  <a:ext uri="{FF2B5EF4-FFF2-40B4-BE49-F238E27FC236}">
                    <a16:creationId xmlns:a16="http://schemas.microsoft.com/office/drawing/2014/main" id="{34DDB4D4-338F-4734-A34B-362AED514466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8967;p43">
                <a:extLst>
                  <a:ext uri="{FF2B5EF4-FFF2-40B4-BE49-F238E27FC236}">
                    <a16:creationId xmlns:a16="http://schemas.microsoft.com/office/drawing/2014/main" id="{486D292F-FD15-4845-949E-047A933E7B88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8968;p43">
                <a:extLst>
                  <a:ext uri="{FF2B5EF4-FFF2-40B4-BE49-F238E27FC236}">
                    <a16:creationId xmlns:a16="http://schemas.microsoft.com/office/drawing/2014/main" id="{EB551173-BED3-440C-8DBF-27740214C0EB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8969;p43">
                <a:extLst>
                  <a:ext uri="{FF2B5EF4-FFF2-40B4-BE49-F238E27FC236}">
                    <a16:creationId xmlns:a16="http://schemas.microsoft.com/office/drawing/2014/main" id="{A9FE4B07-C4B3-4CE8-90A1-7EF54EE1B77F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8970;p43">
                <a:extLst>
                  <a:ext uri="{FF2B5EF4-FFF2-40B4-BE49-F238E27FC236}">
                    <a16:creationId xmlns:a16="http://schemas.microsoft.com/office/drawing/2014/main" id="{498EC195-8B00-4141-9E96-5F8A4F7D0246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8971;p43">
                <a:extLst>
                  <a:ext uri="{FF2B5EF4-FFF2-40B4-BE49-F238E27FC236}">
                    <a16:creationId xmlns:a16="http://schemas.microsoft.com/office/drawing/2014/main" id="{B6BD8618-1C96-4B55-B30C-7A5662C7D836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8972;p43">
                <a:extLst>
                  <a:ext uri="{FF2B5EF4-FFF2-40B4-BE49-F238E27FC236}">
                    <a16:creationId xmlns:a16="http://schemas.microsoft.com/office/drawing/2014/main" id="{01E30455-F9C5-4A17-9830-00BDA9631246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8973;p43">
                <a:extLst>
                  <a:ext uri="{FF2B5EF4-FFF2-40B4-BE49-F238E27FC236}">
                    <a16:creationId xmlns:a16="http://schemas.microsoft.com/office/drawing/2014/main" id="{F4C7D949-7983-4DB6-8C36-B4EFFE76A751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8974;p43">
                <a:extLst>
                  <a:ext uri="{FF2B5EF4-FFF2-40B4-BE49-F238E27FC236}">
                    <a16:creationId xmlns:a16="http://schemas.microsoft.com/office/drawing/2014/main" id="{78CC260E-4226-47D6-BB12-086A6775BDD6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8975;p43">
                <a:extLst>
                  <a:ext uri="{FF2B5EF4-FFF2-40B4-BE49-F238E27FC236}">
                    <a16:creationId xmlns:a16="http://schemas.microsoft.com/office/drawing/2014/main" id="{3D20119A-724B-4D81-8CDF-4C54476A282B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8976;p43">
                <a:extLst>
                  <a:ext uri="{FF2B5EF4-FFF2-40B4-BE49-F238E27FC236}">
                    <a16:creationId xmlns:a16="http://schemas.microsoft.com/office/drawing/2014/main" id="{5FD5C6AB-85A7-49AF-AFC1-52271488C97D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8977;p43">
                <a:extLst>
                  <a:ext uri="{FF2B5EF4-FFF2-40B4-BE49-F238E27FC236}">
                    <a16:creationId xmlns:a16="http://schemas.microsoft.com/office/drawing/2014/main" id="{0250172E-A219-4F9B-AA03-DCF9C5AF6D99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8978;p43">
                <a:extLst>
                  <a:ext uri="{FF2B5EF4-FFF2-40B4-BE49-F238E27FC236}">
                    <a16:creationId xmlns:a16="http://schemas.microsoft.com/office/drawing/2014/main" id="{E505BA4D-A8F5-4F4C-9EB2-D9EC78B3CE43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8979;p43">
                <a:extLst>
                  <a:ext uri="{FF2B5EF4-FFF2-40B4-BE49-F238E27FC236}">
                    <a16:creationId xmlns:a16="http://schemas.microsoft.com/office/drawing/2014/main" id="{64B472A1-AAD8-4CB3-BC3C-E45438EB3DFE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8980;p43">
                <a:extLst>
                  <a:ext uri="{FF2B5EF4-FFF2-40B4-BE49-F238E27FC236}">
                    <a16:creationId xmlns:a16="http://schemas.microsoft.com/office/drawing/2014/main" id="{057D9EEE-109A-48C7-AFC6-29CECD5706CD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8981;p43">
                <a:extLst>
                  <a:ext uri="{FF2B5EF4-FFF2-40B4-BE49-F238E27FC236}">
                    <a16:creationId xmlns:a16="http://schemas.microsoft.com/office/drawing/2014/main" id="{9B71D41A-DC82-42F8-B64D-E466814621DD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8982;p43">
                <a:extLst>
                  <a:ext uri="{FF2B5EF4-FFF2-40B4-BE49-F238E27FC236}">
                    <a16:creationId xmlns:a16="http://schemas.microsoft.com/office/drawing/2014/main" id="{04B6015E-DC44-45DB-9D5F-7770AB45FE2D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8983;p43">
                <a:extLst>
                  <a:ext uri="{FF2B5EF4-FFF2-40B4-BE49-F238E27FC236}">
                    <a16:creationId xmlns:a16="http://schemas.microsoft.com/office/drawing/2014/main" id="{F5ED6C48-CA30-4227-A18A-4B7A9706DD84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8984;p43">
                <a:extLst>
                  <a:ext uri="{FF2B5EF4-FFF2-40B4-BE49-F238E27FC236}">
                    <a16:creationId xmlns:a16="http://schemas.microsoft.com/office/drawing/2014/main" id="{8D1A1699-52D8-49FC-94FF-FBE0E7A1236C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8985;p43">
                <a:extLst>
                  <a:ext uri="{FF2B5EF4-FFF2-40B4-BE49-F238E27FC236}">
                    <a16:creationId xmlns:a16="http://schemas.microsoft.com/office/drawing/2014/main" id="{4C7A3F96-8215-440A-8AD5-3D19D92D7E18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8986;p43">
                <a:extLst>
                  <a:ext uri="{FF2B5EF4-FFF2-40B4-BE49-F238E27FC236}">
                    <a16:creationId xmlns:a16="http://schemas.microsoft.com/office/drawing/2014/main" id="{AFBDD726-5D62-4C45-904D-21164535A4CC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8987;p43">
                <a:extLst>
                  <a:ext uri="{FF2B5EF4-FFF2-40B4-BE49-F238E27FC236}">
                    <a16:creationId xmlns:a16="http://schemas.microsoft.com/office/drawing/2014/main" id="{FB24DD8F-4576-4AED-A914-60CF95B58C02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8988;p43">
                <a:extLst>
                  <a:ext uri="{FF2B5EF4-FFF2-40B4-BE49-F238E27FC236}">
                    <a16:creationId xmlns:a16="http://schemas.microsoft.com/office/drawing/2014/main" id="{E8004FD8-26C1-4756-9FE0-90DADFDF6B74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8989;p43">
                <a:extLst>
                  <a:ext uri="{FF2B5EF4-FFF2-40B4-BE49-F238E27FC236}">
                    <a16:creationId xmlns:a16="http://schemas.microsoft.com/office/drawing/2014/main" id="{6DB7191B-CEFC-4514-AF00-64CF7B76BA7C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8990;p43">
                <a:extLst>
                  <a:ext uri="{FF2B5EF4-FFF2-40B4-BE49-F238E27FC236}">
                    <a16:creationId xmlns:a16="http://schemas.microsoft.com/office/drawing/2014/main" id="{EBA504FF-6BFA-47D6-A663-8899CB760EDD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8991;p43">
                <a:extLst>
                  <a:ext uri="{FF2B5EF4-FFF2-40B4-BE49-F238E27FC236}">
                    <a16:creationId xmlns:a16="http://schemas.microsoft.com/office/drawing/2014/main" id="{7817DC3F-9DC8-4041-A6D5-8F89281A6F17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8992;p43">
                <a:extLst>
                  <a:ext uri="{FF2B5EF4-FFF2-40B4-BE49-F238E27FC236}">
                    <a16:creationId xmlns:a16="http://schemas.microsoft.com/office/drawing/2014/main" id="{62F07CC0-9601-4920-B371-8C7046401D1E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8993;p43">
                <a:extLst>
                  <a:ext uri="{FF2B5EF4-FFF2-40B4-BE49-F238E27FC236}">
                    <a16:creationId xmlns:a16="http://schemas.microsoft.com/office/drawing/2014/main" id="{1B1D0F0A-E40E-4A6D-BBBC-138BE405501B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8994;p43">
                <a:extLst>
                  <a:ext uri="{FF2B5EF4-FFF2-40B4-BE49-F238E27FC236}">
                    <a16:creationId xmlns:a16="http://schemas.microsoft.com/office/drawing/2014/main" id="{38F5AC38-3192-4A66-861D-0DC2B4E92085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8995;p43">
                <a:extLst>
                  <a:ext uri="{FF2B5EF4-FFF2-40B4-BE49-F238E27FC236}">
                    <a16:creationId xmlns:a16="http://schemas.microsoft.com/office/drawing/2014/main" id="{7BA58384-47F0-4D83-BAA2-F6D5E886781E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8996;p43">
                <a:extLst>
                  <a:ext uri="{FF2B5EF4-FFF2-40B4-BE49-F238E27FC236}">
                    <a16:creationId xmlns:a16="http://schemas.microsoft.com/office/drawing/2014/main" id="{FC79B01A-7646-4D68-AD98-5C84A180CC58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8997;p43">
                <a:extLst>
                  <a:ext uri="{FF2B5EF4-FFF2-40B4-BE49-F238E27FC236}">
                    <a16:creationId xmlns:a16="http://schemas.microsoft.com/office/drawing/2014/main" id="{EB155D9A-E88B-4F52-989D-195EC5D22C8F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8998;p43">
                <a:extLst>
                  <a:ext uri="{FF2B5EF4-FFF2-40B4-BE49-F238E27FC236}">
                    <a16:creationId xmlns:a16="http://schemas.microsoft.com/office/drawing/2014/main" id="{E9391CD6-0541-45A9-9479-973A4DEA7B9A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8999;p43">
                <a:extLst>
                  <a:ext uri="{FF2B5EF4-FFF2-40B4-BE49-F238E27FC236}">
                    <a16:creationId xmlns:a16="http://schemas.microsoft.com/office/drawing/2014/main" id="{80A46B46-ADEF-49EC-A681-0E5573E03274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9000;p43">
                <a:extLst>
                  <a:ext uri="{FF2B5EF4-FFF2-40B4-BE49-F238E27FC236}">
                    <a16:creationId xmlns:a16="http://schemas.microsoft.com/office/drawing/2014/main" id="{CD3F1257-A832-42C5-86E0-0614992B0D65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9001;p43">
                <a:extLst>
                  <a:ext uri="{FF2B5EF4-FFF2-40B4-BE49-F238E27FC236}">
                    <a16:creationId xmlns:a16="http://schemas.microsoft.com/office/drawing/2014/main" id="{94165DBA-00C9-4FD6-85BF-19D3F5839F89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9002;p43">
                <a:extLst>
                  <a:ext uri="{FF2B5EF4-FFF2-40B4-BE49-F238E27FC236}">
                    <a16:creationId xmlns:a16="http://schemas.microsoft.com/office/drawing/2014/main" id="{043866E9-92A3-463C-89E3-EA267EE72ABA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9003;p43">
                <a:extLst>
                  <a:ext uri="{FF2B5EF4-FFF2-40B4-BE49-F238E27FC236}">
                    <a16:creationId xmlns:a16="http://schemas.microsoft.com/office/drawing/2014/main" id="{3743F690-CFFE-4327-92DB-7238AD03F47D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9004;p43">
                <a:extLst>
                  <a:ext uri="{FF2B5EF4-FFF2-40B4-BE49-F238E27FC236}">
                    <a16:creationId xmlns:a16="http://schemas.microsoft.com/office/drawing/2014/main" id="{FAB4C61F-7548-4F08-92E3-240F7308B939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9005;p43">
                <a:extLst>
                  <a:ext uri="{FF2B5EF4-FFF2-40B4-BE49-F238E27FC236}">
                    <a16:creationId xmlns:a16="http://schemas.microsoft.com/office/drawing/2014/main" id="{4B10A076-77BF-4346-B29E-E24A3175A6C3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9006;p43">
                <a:extLst>
                  <a:ext uri="{FF2B5EF4-FFF2-40B4-BE49-F238E27FC236}">
                    <a16:creationId xmlns:a16="http://schemas.microsoft.com/office/drawing/2014/main" id="{36044F90-00E0-4BA1-BFF4-DAF8B9711F39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9007;p43">
                <a:extLst>
                  <a:ext uri="{FF2B5EF4-FFF2-40B4-BE49-F238E27FC236}">
                    <a16:creationId xmlns:a16="http://schemas.microsoft.com/office/drawing/2014/main" id="{AE8FA5DB-F090-4E64-8E69-8EBE94038D0E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9008;p43">
                <a:extLst>
                  <a:ext uri="{FF2B5EF4-FFF2-40B4-BE49-F238E27FC236}">
                    <a16:creationId xmlns:a16="http://schemas.microsoft.com/office/drawing/2014/main" id="{8E37B4AF-04DC-4778-8074-B4F238535E0A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9009;p43">
                <a:extLst>
                  <a:ext uri="{FF2B5EF4-FFF2-40B4-BE49-F238E27FC236}">
                    <a16:creationId xmlns:a16="http://schemas.microsoft.com/office/drawing/2014/main" id="{D8FB1AFF-E1B4-4A1A-82F8-D5AD31FF6512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9010;p43">
                <a:extLst>
                  <a:ext uri="{FF2B5EF4-FFF2-40B4-BE49-F238E27FC236}">
                    <a16:creationId xmlns:a16="http://schemas.microsoft.com/office/drawing/2014/main" id="{68D95950-38F3-401D-837D-6011A6B2A729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9011;p43">
                <a:extLst>
                  <a:ext uri="{FF2B5EF4-FFF2-40B4-BE49-F238E27FC236}">
                    <a16:creationId xmlns:a16="http://schemas.microsoft.com/office/drawing/2014/main" id="{C5756439-164A-4D6D-BB0D-26742E26210F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9012;p43">
                <a:extLst>
                  <a:ext uri="{FF2B5EF4-FFF2-40B4-BE49-F238E27FC236}">
                    <a16:creationId xmlns:a16="http://schemas.microsoft.com/office/drawing/2014/main" id="{221644CE-B43D-4269-9311-2E5DA08EB366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3" name="Google Shape;9013;p43">
              <a:extLst>
                <a:ext uri="{FF2B5EF4-FFF2-40B4-BE49-F238E27FC236}">
                  <a16:creationId xmlns:a16="http://schemas.microsoft.com/office/drawing/2014/main" id="{04CC5C3F-D0D3-4463-BAF0-A7D02BD75A5A}"/>
                </a:ext>
              </a:extLst>
            </p:cNvPr>
            <p:cNvGrpSpPr/>
            <p:nvPr/>
          </p:nvGrpSpPr>
          <p:grpSpPr>
            <a:xfrm>
              <a:off x="2407098" y="1470470"/>
              <a:ext cx="300858" cy="300709"/>
              <a:chOff x="4495900" y="-563975"/>
              <a:chExt cx="451875" cy="451650"/>
            </a:xfrm>
          </p:grpSpPr>
          <p:sp>
            <p:nvSpPr>
              <p:cNvPr id="3544" name="Google Shape;9014;p43">
                <a:extLst>
                  <a:ext uri="{FF2B5EF4-FFF2-40B4-BE49-F238E27FC236}">
                    <a16:creationId xmlns:a16="http://schemas.microsoft.com/office/drawing/2014/main" id="{A8335432-E02B-49A4-91D3-FC85E3BC71C4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9015;p43">
                <a:extLst>
                  <a:ext uri="{FF2B5EF4-FFF2-40B4-BE49-F238E27FC236}">
                    <a16:creationId xmlns:a16="http://schemas.microsoft.com/office/drawing/2014/main" id="{FEC99A16-CD6C-4AFB-9EF1-16C03F62FCA6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9016;p43">
                <a:extLst>
                  <a:ext uri="{FF2B5EF4-FFF2-40B4-BE49-F238E27FC236}">
                    <a16:creationId xmlns:a16="http://schemas.microsoft.com/office/drawing/2014/main" id="{D477E1BE-8A18-44BC-889E-FAC1EEB23894}"/>
                  </a:ext>
                </a:extLst>
              </p:cNvPr>
              <p:cNvSpPr/>
              <p:nvPr/>
            </p:nvSpPr>
            <p:spPr>
              <a:xfrm>
                <a:off x="4738125" y="-20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9017;p43">
                <a:extLst>
                  <a:ext uri="{FF2B5EF4-FFF2-40B4-BE49-F238E27FC236}">
                    <a16:creationId xmlns:a16="http://schemas.microsoft.com/office/drawing/2014/main" id="{48698230-80C7-45EF-8D88-595E058BF8C8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9018;p43">
                <a:extLst>
                  <a:ext uri="{FF2B5EF4-FFF2-40B4-BE49-F238E27FC236}">
                    <a16:creationId xmlns:a16="http://schemas.microsoft.com/office/drawing/2014/main" id="{0F6E9848-D43F-4BF9-8D5D-1FDF32A5E569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9019;p43">
                <a:extLst>
                  <a:ext uri="{FF2B5EF4-FFF2-40B4-BE49-F238E27FC236}">
                    <a16:creationId xmlns:a16="http://schemas.microsoft.com/office/drawing/2014/main" id="{DCF4774F-31A8-4F17-B630-F5064D5D0E32}"/>
                  </a:ext>
                </a:extLst>
              </p:cNvPr>
              <p:cNvSpPr/>
              <p:nvPr/>
            </p:nvSpPr>
            <p:spPr>
              <a:xfrm>
                <a:off x="460220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9020;p43">
                <a:extLst>
                  <a:ext uri="{FF2B5EF4-FFF2-40B4-BE49-F238E27FC236}">
                    <a16:creationId xmlns:a16="http://schemas.microsoft.com/office/drawing/2014/main" id="{4C9DBBDF-404E-4D8B-8634-6F5826B8ACFA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9021;p43">
                <a:extLst>
                  <a:ext uri="{FF2B5EF4-FFF2-40B4-BE49-F238E27FC236}">
                    <a16:creationId xmlns:a16="http://schemas.microsoft.com/office/drawing/2014/main" id="{343B68EA-7965-4CA7-8300-53537EA31F6F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9022;p43">
                <a:extLst>
                  <a:ext uri="{FF2B5EF4-FFF2-40B4-BE49-F238E27FC236}">
                    <a16:creationId xmlns:a16="http://schemas.microsoft.com/office/drawing/2014/main" id="{EF7543C3-C2B5-40E9-8754-A0845B7F8D3B}"/>
                  </a:ext>
                </a:extLst>
              </p:cNvPr>
              <p:cNvSpPr/>
              <p:nvPr/>
            </p:nvSpPr>
            <p:spPr>
              <a:xfrm>
                <a:off x="487385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9023;p43">
                <a:extLst>
                  <a:ext uri="{FF2B5EF4-FFF2-40B4-BE49-F238E27FC236}">
                    <a16:creationId xmlns:a16="http://schemas.microsoft.com/office/drawing/2014/main" id="{8E5ACA97-4029-4CB5-A97E-D3FA6BADF710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9024;p43">
                <a:extLst>
                  <a:ext uri="{FF2B5EF4-FFF2-40B4-BE49-F238E27FC236}">
                    <a16:creationId xmlns:a16="http://schemas.microsoft.com/office/drawing/2014/main" id="{254AA717-5684-4C3A-9B91-650D31A1678C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9025;p43">
                <a:extLst>
                  <a:ext uri="{FF2B5EF4-FFF2-40B4-BE49-F238E27FC236}">
                    <a16:creationId xmlns:a16="http://schemas.microsoft.com/office/drawing/2014/main" id="{D386FF9C-0754-4A49-B0D2-7E9D41843F19}"/>
                  </a:ext>
                </a:extLst>
              </p:cNvPr>
              <p:cNvSpPr/>
              <p:nvPr/>
            </p:nvSpPr>
            <p:spPr>
              <a:xfrm>
                <a:off x="4925950" y="-471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4" name="Google Shape;9026;p43">
              <a:extLst>
                <a:ext uri="{FF2B5EF4-FFF2-40B4-BE49-F238E27FC236}">
                  <a16:creationId xmlns:a16="http://schemas.microsoft.com/office/drawing/2014/main" id="{4FC40DCA-8051-478F-812B-D2C82D18B596}"/>
                </a:ext>
              </a:extLst>
            </p:cNvPr>
            <p:cNvGrpSpPr/>
            <p:nvPr/>
          </p:nvGrpSpPr>
          <p:grpSpPr>
            <a:xfrm>
              <a:off x="4085223" y="1470470"/>
              <a:ext cx="300858" cy="300709"/>
              <a:chOff x="4495900" y="-563975"/>
              <a:chExt cx="451875" cy="451650"/>
            </a:xfrm>
          </p:grpSpPr>
          <p:sp>
            <p:nvSpPr>
              <p:cNvPr id="3532" name="Google Shape;9027;p43">
                <a:extLst>
                  <a:ext uri="{FF2B5EF4-FFF2-40B4-BE49-F238E27FC236}">
                    <a16:creationId xmlns:a16="http://schemas.microsoft.com/office/drawing/2014/main" id="{BD15A71E-B71E-4D25-82BD-53D7EF786B32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9028;p43">
                <a:extLst>
                  <a:ext uri="{FF2B5EF4-FFF2-40B4-BE49-F238E27FC236}">
                    <a16:creationId xmlns:a16="http://schemas.microsoft.com/office/drawing/2014/main" id="{3A1F29C9-C621-4B2A-9DB8-99F13F21B0DC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9029;p43">
                <a:extLst>
                  <a:ext uri="{FF2B5EF4-FFF2-40B4-BE49-F238E27FC236}">
                    <a16:creationId xmlns:a16="http://schemas.microsoft.com/office/drawing/2014/main" id="{1DDD057F-4B64-43BA-8314-2F1B8E44930B}"/>
                  </a:ext>
                </a:extLst>
              </p:cNvPr>
              <p:cNvSpPr/>
              <p:nvPr/>
            </p:nvSpPr>
            <p:spPr>
              <a:xfrm>
                <a:off x="4738125" y="-20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9030;p43">
                <a:extLst>
                  <a:ext uri="{FF2B5EF4-FFF2-40B4-BE49-F238E27FC236}">
                    <a16:creationId xmlns:a16="http://schemas.microsoft.com/office/drawing/2014/main" id="{2248C8F2-40BE-49DE-980D-21E1F365F0B7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9031;p43">
                <a:extLst>
                  <a:ext uri="{FF2B5EF4-FFF2-40B4-BE49-F238E27FC236}">
                    <a16:creationId xmlns:a16="http://schemas.microsoft.com/office/drawing/2014/main" id="{C419D24D-7B85-41F5-9BA9-EFD1D7C1FF37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9032;p43">
                <a:extLst>
                  <a:ext uri="{FF2B5EF4-FFF2-40B4-BE49-F238E27FC236}">
                    <a16:creationId xmlns:a16="http://schemas.microsoft.com/office/drawing/2014/main" id="{9C406673-3D23-426D-B747-654A5A081224}"/>
                  </a:ext>
                </a:extLst>
              </p:cNvPr>
              <p:cNvSpPr/>
              <p:nvPr/>
            </p:nvSpPr>
            <p:spPr>
              <a:xfrm>
                <a:off x="460220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9033;p43">
                <a:extLst>
                  <a:ext uri="{FF2B5EF4-FFF2-40B4-BE49-F238E27FC236}">
                    <a16:creationId xmlns:a16="http://schemas.microsoft.com/office/drawing/2014/main" id="{84A6C96D-DF7D-44E2-A0D7-E72B2BBF0A46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9034;p43">
                <a:extLst>
                  <a:ext uri="{FF2B5EF4-FFF2-40B4-BE49-F238E27FC236}">
                    <a16:creationId xmlns:a16="http://schemas.microsoft.com/office/drawing/2014/main" id="{73B8D79A-780F-42F1-BEFD-E6EA18E86D03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9035;p43">
                <a:extLst>
                  <a:ext uri="{FF2B5EF4-FFF2-40B4-BE49-F238E27FC236}">
                    <a16:creationId xmlns:a16="http://schemas.microsoft.com/office/drawing/2014/main" id="{499A30FD-1685-4327-936F-46CE5A9364DF}"/>
                  </a:ext>
                </a:extLst>
              </p:cNvPr>
              <p:cNvSpPr/>
              <p:nvPr/>
            </p:nvSpPr>
            <p:spPr>
              <a:xfrm>
                <a:off x="487385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9036;p43">
                <a:extLst>
                  <a:ext uri="{FF2B5EF4-FFF2-40B4-BE49-F238E27FC236}">
                    <a16:creationId xmlns:a16="http://schemas.microsoft.com/office/drawing/2014/main" id="{245CC90E-FD7D-4085-AA5F-733877ACDB70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9037;p43">
                <a:extLst>
                  <a:ext uri="{FF2B5EF4-FFF2-40B4-BE49-F238E27FC236}">
                    <a16:creationId xmlns:a16="http://schemas.microsoft.com/office/drawing/2014/main" id="{5AFF11AC-F8AC-4EAB-AC20-AEEE4BB444D4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9038;p43">
                <a:extLst>
                  <a:ext uri="{FF2B5EF4-FFF2-40B4-BE49-F238E27FC236}">
                    <a16:creationId xmlns:a16="http://schemas.microsoft.com/office/drawing/2014/main" id="{D30F7D5E-58BB-41C7-9EFE-7FEAC4EB722C}"/>
                  </a:ext>
                </a:extLst>
              </p:cNvPr>
              <p:cNvSpPr/>
              <p:nvPr/>
            </p:nvSpPr>
            <p:spPr>
              <a:xfrm>
                <a:off x="4925950" y="-471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9039;p43">
              <a:extLst>
                <a:ext uri="{FF2B5EF4-FFF2-40B4-BE49-F238E27FC236}">
                  <a16:creationId xmlns:a16="http://schemas.microsoft.com/office/drawing/2014/main" id="{E82B1C94-C341-4395-8FA7-E551F0F1A56B}"/>
                </a:ext>
              </a:extLst>
            </p:cNvPr>
            <p:cNvGrpSpPr/>
            <p:nvPr/>
          </p:nvGrpSpPr>
          <p:grpSpPr>
            <a:xfrm>
              <a:off x="5763348" y="1483426"/>
              <a:ext cx="300858" cy="274776"/>
              <a:chOff x="2138250" y="-544500"/>
              <a:chExt cx="451875" cy="412700"/>
            </a:xfrm>
          </p:grpSpPr>
          <p:sp>
            <p:nvSpPr>
              <p:cNvPr id="3501" name="Google Shape;9040;p43">
                <a:extLst>
                  <a:ext uri="{FF2B5EF4-FFF2-40B4-BE49-F238E27FC236}">
                    <a16:creationId xmlns:a16="http://schemas.microsoft.com/office/drawing/2014/main" id="{4AFF431B-1D5A-4489-9A1C-6A9852D423E0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9041;p43">
                <a:extLst>
                  <a:ext uri="{FF2B5EF4-FFF2-40B4-BE49-F238E27FC236}">
                    <a16:creationId xmlns:a16="http://schemas.microsoft.com/office/drawing/2014/main" id="{F4FA5350-54E9-4493-BDEB-EEB5AC275F6D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9042;p43">
                <a:extLst>
                  <a:ext uri="{FF2B5EF4-FFF2-40B4-BE49-F238E27FC236}">
                    <a16:creationId xmlns:a16="http://schemas.microsoft.com/office/drawing/2014/main" id="{15FDC7B9-3306-442C-ABD1-36572D7BC205}"/>
                  </a:ext>
                </a:extLst>
              </p:cNvPr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9043;p43">
                <a:extLst>
                  <a:ext uri="{FF2B5EF4-FFF2-40B4-BE49-F238E27FC236}">
                    <a16:creationId xmlns:a16="http://schemas.microsoft.com/office/drawing/2014/main" id="{BC8823A8-01E4-4009-81F9-6C83B9812C9E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9044;p43">
                <a:extLst>
                  <a:ext uri="{FF2B5EF4-FFF2-40B4-BE49-F238E27FC236}">
                    <a16:creationId xmlns:a16="http://schemas.microsoft.com/office/drawing/2014/main" id="{65AF2A5A-1183-4C52-B04D-59EA7D54C9E9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9045;p43">
                <a:extLst>
                  <a:ext uri="{FF2B5EF4-FFF2-40B4-BE49-F238E27FC236}">
                    <a16:creationId xmlns:a16="http://schemas.microsoft.com/office/drawing/2014/main" id="{CCAAB9B2-57EE-4A44-B137-4AD8F43E25F7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9046;p43">
                <a:extLst>
                  <a:ext uri="{FF2B5EF4-FFF2-40B4-BE49-F238E27FC236}">
                    <a16:creationId xmlns:a16="http://schemas.microsoft.com/office/drawing/2014/main" id="{23249016-75D3-492C-AF58-3FFE6FF26A29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9047;p43">
                <a:extLst>
                  <a:ext uri="{FF2B5EF4-FFF2-40B4-BE49-F238E27FC236}">
                    <a16:creationId xmlns:a16="http://schemas.microsoft.com/office/drawing/2014/main" id="{EED6F14E-578A-4A6F-82E5-40676FE886F2}"/>
                  </a:ext>
                </a:extLst>
              </p:cNvPr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9048;p43">
                <a:extLst>
                  <a:ext uri="{FF2B5EF4-FFF2-40B4-BE49-F238E27FC236}">
                    <a16:creationId xmlns:a16="http://schemas.microsoft.com/office/drawing/2014/main" id="{CFAC87B3-9099-4459-8B5A-21703F51A1C9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9049;p43">
                <a:extLst>
                  <a:ext uri="{FF2B5EF4-FFF2-40B4-BE49-F238E27FC236}">
                    <a16:creationId xmlns:a16="http://schemas.microsoft.com/office/drawing/2014/main" id="{80DDC5E5-5ECC-4968-8F05-55D4CF976990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9050;p43">
                <a:extLst>
                  <a:ext uri="{FF2B5EF4-FFF2-40B4-BE49-F238E27FC236}">
                    <a16:creationId xmlns:a16="http://schemas.microsoft.com/office/drawing/2014/main" id="{6005760E-E43C-40CA-A974-83CA1A39B612}"/>
                  </a:ext>
                </a:extLst>
              </p:cNvPr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9051;p43">
                <a:extLst>
                  <a:ext uri="{FF2B5EF4-FFF2-40B4-BE49-F238E27FC236}">
                    <a16:creationId xmlns:a16="http://schemas.microsoft.com/office/drawing/2014/main" id="{4BB51626-C476-46D1-9EE6-25B19EB23D94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9052;p43">
                <a:extLst>
                  <a:ext uri="{FF2B5EF4-FFF2-40B4-BE49-F238E27FC236}">
                    <a16:creationId xmlns:a16="http://schemas.microsoft.com/office/drawing/2014/main" id="{28EB11F2-68D6-43BC-8D6D-70117BC69F89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9053;p43">
                <a:extLst>
                  <a:ext uri="{FF2B5EF4-FFF2-40B4-BE49-F238E27FC236}">
                    <a16:creationId xmlns:a16="http://schemas.microsoft.com/office/drawing/2014/main" id="{7AA2A776-7026-4B84-B722-A70239011ECC}"/>
                  </a:ext>
                </a:extLst>
              </p:cNvPr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9054;p43">
                <a:extLst>
                  <a:ext uri="{FF2B5EF4-FFF2-40B4-BE49-F238E27FC236}">
                    <a16:creationId xmlns:a16="http://schemas.microsoft.com/office/drawing/2014/main" id="{75552F2C-0F26-4AA2-844B-87F5100A8FD9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9055;p43">
                <a:extLst>
                  <a:ext uri="{FF2B5EF4-FFF2-40B4-BE49-F238E27FC236}">
                    <a16:creationId xmlns:a16="http://schemas.microsoft.com/office/drawing/2014/main" id="{999F2553-E119-4CC7-9B57-F8E9489B8B05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9056;p43">
                <a:extLst>
                  <a:ext uri="{FF2B5EF4-FFF2-40B4-BE49-F238E27FC236}">
                    <a16:creationId xmlns:a16="http://schemas.microsoft.com/office/drawing/2014/main" id="{06CCD249-885D-4648-B15D-C6F15239CC35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9057;p43">
                <a:extLst>
                  <a:ext uri="{FF2B5EF4-FFF2-40B4-BE49-F238E27FC236}">
                    <a16:creationId xmlns:a16="http://schemas.microsoft.com/office/drawing/2014/main" id="{C7596D22-CD4C-4B2F-B0CC-D333F3591833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9058;p43">
                <a:extLst>
                  <a:ext uri="{FF2B5EF4-FFF2-40B4-BE49-F238E27FC236}">
                    <a16:creationId xmlns:a16="http://schemas.microsoft.com/office/drawing/2014/main" id="{DB7F5191-8077-4206-A46E-EC55D10E624C}"/>
                  </a:ext>
                </a:extLst>
              </p:cNvPr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9059;p43">
                <a:extLst>
                  <a:ext uri="{FF2B5EF4-FFF2-40B4-BE49-F238E27FC236}">
                    <a16:creationId xmlns:a16="http://schemas.microsoft.com/office/drawing/2014/main" id="{BEFC596B-C946-41AB-BEF1-146FA795887B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9060;p43">
                <a:extLst>
                  <a:ext uri="{FF2B5EF4-FFF2-40B4-BE49-F238E27FC236}">
                    <a16:creationId xmlns:a16="http://schemas.microsoft.com/office/drawing/2014/main" id="{33E61C17-F23F-41D1-97BB-F09DD77D7B4B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9061;p43">
                <a:extLst>
                  <a:ext uri="{FF2B5EF4-FFF2-40B4-BE49-F238E27FC236}">
                    <a16:creationId xmlns:a16="http://schemas.microsoft.com/office/drawing/2014/main" id="{8E03C8C3-D6EE-4071-BCC5-A201DFF7FA9C}"/>
                  </a:ext>
                </a:extLst>
              </p:cNvPr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9062;p43">
                <a:extLst>
                  <a:ext uri="{FF2B5EF4-FFF2-40B4-BE49-F238E27FC236}">
                    <a16:creationId xmlns:a16="http://schemas.microsoft.com/office/drawing/2014/main" id="{0349FC2D-BC19-4919-AB3F-9E2C9745C170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9063;p43">
                <a:extLst>
                  <a:ext uri="{FF2B5EF4-FFF2-40B4-BE49-F238E27FC236}">
                    <a16:creationId xmlns:a16="http://schemas.microsoft.com/office/drawing/2014/main" id="{E8E74A0A-9538-40C1-9290-4ED3F699DEB8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9064;p43">
                <a:extLst>
                  <a:ext uri="{FF2B5EF4-FFF2-40B4-BE49-F238E27FC236}">
                    <a16:creationId xmlns:a16="http://schemas.microsoft.com/office/drawing/2014/main" id="{82AD4A2D-E5BE-443C-8477-143BFB12A664}"/>
                  </a:ext>
                </a:extLst>
              </p:cNvPr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9065;p43">
                <a:extLst>
                  <a:ext uri="{FF2B5EF4-FFF2-40B4-BE49-F238E27FC236}">
                    <a16:creationId xmlns:a16="http://schemas.microsoft.com/office/drawing/2014/main" id="{0A3CDC37-2CD8-44B3-BDB4-175364E74A37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9066;p43">
                <a:extLst>
                  <a:ext uri="{FF2B5EF4-FFF2-40B4-BE49-F238E27FC236}">
                    <a16:creationId xmlns:a16="http://schemas.microsoft.com/office/drawing/2014/main" id="{ACC58895-C44D-45FC-8C41-3EF74272297C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9067;p43">
                <a:extLst>
                  <a:ext uri="{FF2B5EF4-FFF2-40B4-BE49-F238E27FC236}">
                    <a16:creationId xmlns:a16="http://schemas.microsoft.com/office/drawing/2014/main" id="{8E5356B4-E939-4FF5-9D3D-C0051C1E192E}"/>
                  </a:ext>
                </a:extLst>
              </p:cNvPr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9068;p43">
                <a:extLst>
                  <a:ext uri="{FF2B5EF4-FFF2-40B4-BE49-F238E27FC236}">
                    <a16:creationId xmlns:a16="http://schemas.microsoft.com/office/drawing/2014/main" id="{3E2B2C40-023E-48D5-81CC-70F5D5FD1828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9069;p43">
                <a:extLst>
                  <a:ext uri="{FF2B5EF4-FFF2-40B4-BE49-F238E27FC236}">
                    <a16:creationId xmlns:a16="http://schemas.microsoft.com/office/drawing/2014/main" id="{DD7E1B0C-D040-4624-A118-D5B302E889E4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9070;p43">
                <a:extLst>
                  <a:ext uri="{FF2B5EF4-FFF2-40B4-BE49-F238E27FC236}">
                    <a16:creationId xmlns:a16="http://schemas.microsoft.com/office/drawing/2014/main" id="{C2D48D2F-B740-47A6-834D-00ACE0E46978}"/>
                  </a:ext>
                </a:extLst>
              </p:cNvPr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6" name="Google Shape;9071;p43">
              <a:extLst>
                <a:ext uri="{FF2B5EF4-FFF2-40B4-BE49-F238E27FC236}">
                  <a16:creationId xmlns:a16="http://schemas.microsoft.com/office/drawing/2014/main" id="{E72AD820-68DF-44C0-9003-D79A49FF116B}"/>
                </a:ext>
              </a:extLst>
            </p:cNvPr>
            <p:cNvGrpSpPr/>
            <p:nvPr/>
          </p:nvGrpSpPr>
          <p:grpSpPr>
            <a:xfrm>
              <a:off x="739411" y="2221126"/>
              <a:ext cx="300858" cy="274776"/>
              <a:chOff x="2138250" y="-544500"/>
              <a:chExt cx="451875" cy="412700"/>
            </a:xfrm>
          </p:grpSpPr>
          <p:sp>
            <p:nvSpPr>
              <p:cNvPr id="3470" name="Google Shape;9072;p43">
                <a:extLst>
                  <a:ext uri="{FF2B5EF4-FFF2-40B4-BE49-F238E27FC236}">
                    <a16:creationId xmlns:a16="http://schemas.microsoft.com/office/drawing/2014/main" id="{03A8D406-4790-4E7E-8DDE-505A3A534545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9073;p43">
                <a:extLst>
                  <a:ext uri="{FF2B5EF4-FFF2-40B4-BE49-F238E27FC236}">
                    <a16:creationId xmlns:a16="http://schemas.microsoft.com/office/drawing/2014/main" id="{DF888B7B-E7DF-4D39-A4AE-C82872602605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9074;p43">
                <a:extLst>
                  <a:ext uri="{FF2B5EF4-FFF2-40B4-BE49-F238E27FC236}">
                    <a16:creationId xmlns:a16="http://schemas.microsoft.com/office/drawing/2014/main" id="{2FE06BB0-5583-4B08-A1D2-BA1F207466C3}"/>
                  </a:ext>
                </a:extLst>
              </p:cNvPr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9075;p43">
                <a:extLst>
                  <a:ext uri="{FF2B5EF4-FFF2-40B4-BE49-F238E27FC236}">
                    <a16:creationId xmlns:a16="http://schemas.microsoft.com/office/drawing/2014/main" id="{6C4EF846-7406-428D-84E6-B6F04FEF1220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9076;p43">
                <a:extLst>
                  <a:ext uri="{FF2B5EF4-FFF2-40B4-BE49-F238E27FC236}">
                    <a16:creationId xmlns:a16="http://schemas.microsoft.com/office/drawing/2014/main" id="{09A7128C-5F5A-4EE5-9353-F679E4CDF41D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9077;p43">
                <a:extLst>
                  <a:ext uri="{FF2B5EF4-FFF2-40B4-BE49-F238E27FC236}">
                    <a16:creationId xmlns:a16="http://schemas.microsoft.com/office/drawing/2014/main" id="{4612EC55-E4C5-4A33-889F-A4A8B54B7161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9078;p43">
                <a:extLst>
                  <a:ext uri="{FF2B5EF4-FFF2-40B4-BE49-F238E27FC236}">
                    <a16:creationId xmlns:a16="http://schemas.microsoft.com/office/drawing/2014/main" id="{FAD28DD8-CADC-4161-BFEA-3F883A5B575A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9079;p43">
                <a:extLst>
                  <a:ext uri="{FF2B5EF4-FFF2-40B4-BE49-F238E27FC236}">
                    <a16:creationId xmlns:a16="http://schemas.microsoft.com/office/drawing/2014/main" id="{0A52D093-B173-4679-864B-EE4785745C2F}"/>
                  </a:ext>
                </a:extLst>
              </p:cNvPr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9080;p43">
                <a:extLst>
                  <a:ext uri="{FF2B5EF4-FFF2-40B4-BE49-F238E27FC236}">
                    <a16:creationId xmlns:a16="http://schemas.microsoft.com/office/drawing/2014/main" id="{515754A0-53A4-434A-B267-E137B982A273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9081;p43">
                <a:extLst>
                  <a:ext uri="{FF2B5EF4-FFF2-40B4-BE49-F238E27FC236}">
                    <a16:creationId xmlns:a16="http://schemas.microsoft.com/office/drawing/2014/main" id="{D86DB5C6-52F7-45A6-95A3-997F38229070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9082;p43">
                <a:extLst>
                  <a:ext uri="{FF2B5EF4-FFF2-40B4-BE49-F238E27FC236}">
                    <a16:creationId xmlns:a16="http://schemas.microsoft.com/office/drawing/2014/main" id="{FE8D4CDF-CA01-491F-8ABF-A139D7686E36}"/>
                  </a:ext>
                </a:extLst>
              </p:cNvPr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9083;p43">
                <a:extLst>
                  <a:ext uri="{FF2B5EF4-FFF2-40B4-BE49-F238E27FC236}">
                    <a16:creationId xmlns:a16="http://schemas.microsoft.com/office/drawing/2014/main" id="{E1F4F0BE-246D-469F-B9B6-B2135A506D5E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9084;p43">
                <a:extLst>
                  <a:ext uri="{FF2B5EF4-FFF2-40B4-BE49-F238E27FC236}">
                    <a16:creationId xmlns:a16="http://schemas.microsoft.com/office/drawing/2014/main" id="{19839D31-B17D-406D-9427-C05E2635348F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9085;p43">
                <a:extLst>
                  <a:ext uri="{FF2B5EF4-FFF2-40B4-BE49-F238E27FC236}">
                    <a16:creationId xmlns:a16="http://schemas.microsoft.com/office/drawing/2014/main" id="{E75BF35B-3B87-472A-B9B7-C6758E04D28D}"/>
                  </a:ext>
                </a:extLst>
              </p:cNvPr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9086;p43">
                <a:extLst>
                  <a:ext uri="{FF2B5EF4-FFF2-40B4-BE49-F238E27FC236}">
                    <a16:creationId xmlns:a16="http://schemas.microsoft.com/office/drawing/2014/main" id="{08139945-5D01-4136-87F6-A4134FE8A2DD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9087;p43">
                <a:extLst>
                  <a:ext uri="{FF2B5EF4-FFF2-40B4-BE49-F238E27FC236}">
                    <a16:creationId xmlns:a16="http://schemas.microsoft.com/office/drawing/2014/main" id="{8DF9BBC6-5F6F-4BCB-A0F1-016712139D6C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9088;p43">
                <a:extLst>
                  <a:ext uri="{FF2B5EF4-FFF2-40B4-BE49-F238E27FC236}">
                    <a16:creationId xmlns:a16="http://schemas.microsoft.com/office/drawing/2014/main" id="{F4E1DD33-5CA9-40FF-B902-D858A37D1B9B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9089;p43">
                <a:extLst>
                  <a:ext uri="{FF2B5EF4-FFF2-40B4-BE49-F238E27FC236}">
                    <a16:creationId xmlns:a16="http://schemas.microsoft.com/office/drawing/2014/main" id="{CDC55ED7-B399-49A4-B288-8DCE0A418FF9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9090;p43">
                <a:extLst>
                  <a:ext uri="{FF2B5EF4-FFF2-40B4-BE49-F238E27FC236}">
                    <a16:creationId xmlns:a16="http://schemas.microsoft.com/office/drawing/2014/main" id="{F76EF2C3-7CAA-476C-8288-0256C6AD7A46}"/>
                  </a:ext>
                </a:extLst>
              </p:cNvPr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9091;p43">
                <a:extLst>
                  <a:ext uri="{FF2B5EF4-FFF2-40B4-BE49-F238E27FC236}">
                    <a16:creationId xmlns:a16="http://schemas.microsoft.com/office/drawing/2014/main" id="{ECCCCDB3-B627-4A72-BCE7-2DA1977EE31D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9092;p43">
                <a:extLst>
                  <a:ext uri="{FF2B5EF4-FFF2-40B4-BE49-F238E27FC236}">
                    <a16:creationId xmlns:a16="http://schemas.microsoft.com/office/drawing/2014/main" id="{98491FCA-A505-4027-9620-890F74816CE9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9093;p43">
                <a:extLst>
                  <a:ext uri="{FF2B5EF4-FFF2-40B4-BE49-F238E27FC236}">
                    <a16:creationId xmlns:a16="http://schemas.microsoft.com/office/drawing/2014/main" id="{DA1E8E4D-9006-4B8B-B630-1A06F6EE0FCA}"/>
                  </a:ext>
                </a:extLst>
              </p:cNvPr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9094;p43">
                <a:extLst>
                  <a:ext uri="{FF2B5EF4-FFF2-40B4-BE49-F238E27FC236}">
                    <a16:creationId xmlns:a16="http://schemas.microsoft.com/office/drawing/2014/main" id="{4F634123-00EF-4892-B7F1-52152A24A9CE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9095;p43">
                <a:extLst>
                  <a:ext uri="{FF2B5EF4-FFF2-40B4-BE49-F238E27FC236}">
                    <a16:creationId xmlns:a16="http://schemas.microsoft.com/office/drawing/2014/main" id="{F5747F07-1135-40E0-AD56-1D0D48346BDB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9096;p43">
                <a:extLst>
                  <a:ext uri="{FF2B5EF4-FFF2-40B4-BE49-F238E27FC236}">
                    <a16:creationId xmlns:a16="http://schemas.microsoft.com/office/drawing/2014/main" id="{19908602-8E84-42F1-85EE-53F682EB6668}"/>
                  </a:ext>
                </a:extLst>
              </p:cNvPr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9097;p43">
                <a:extLst>
                  <a:ext uri="{FF2B5EF4-FFF2-40B4-BE49-F238E27FC236}">
                    <a16:creationId xmlns:a16="http://schemas.microsoft.com/office/drawing/2014/main" id="{DEF31D3C-04BA-4E12-A9F1-6DEF5391204E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9098;p43">
                <a:extLst>
                  <a:ext uri="{FF2B5EF4-FFF2-40B4-BE49-F238E27FC236}">
                    <a16:creationId xmlns:a16="http://schemas.microsoft.com/office/drawing/2014/main" id="{9DE41E6E-8CBD-4518-9577-D0F1E56B1EC3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9099;p43">
                <a:extLst>
                  <a:ext uri="{FF2B5EF4-FFF2-40B4-BE49-F238E27FC236}">
                    <a16:creationId xmlns:a16="http://schemas.microsoft.com/office/drawing/2014/main" id="{A2EE68FC-AF69-4225-9F1D-58501916E65D}"/>
                  </a:ext>
                </a:extLst>
              </p:cNvPr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9100;p43">
                <a:extLst>
                  <a:ext uri="{FF2B5EF4-FFF2-40B4-BE49-F238E27FC236}">
                    <a16:creationId xmlns:a16="http://schemas.microsoft.com/office/drawing/2014/main" id="{7F8E7CFA-338D-40FE-94D2-62261CE26493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9101;p43">
                <a:extLst>
                  <a:ext uri="{FF2B5EF4-FFF2-40B4-BE49-F238E27FC236}">
                    <a16:creationId xmlns:a16="http://schemas.microsoft.com/office/drawing/2014/main" id="{1F83D870-1A0B-4C68-B56B-6305F5488AAD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9102;p43">
                <a:extLst>
                  <a:ext uri="{FF2B5EF4-FFF2-40B4-BE49-F238E27FC236}">
                    <a16:creationId xmlns:a16="http://schemas.microsoft.com/office/drawing/2014/main" id="{385E5F33-BD32-4BF6-BA74-B34E26D4EDE1}"/>
                  </a:ext>
                </a:extLst>
              </p:cNvPr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7" name="Google Shape;9103;p43">
              <a:extLst>
                <a:ext uri="{FF2B5EF4-FFF2-40B4-BE49-F238E27FC236}">
                  <a16:creationId xmlns:a16="http://schemas.microsoft.com/office/drawing/2014/main" id="{D3D2A20F-6A68-47FD-9172-BC3348659895}"/>
                </a:ext>
              </a:extLst>
            </p:cNvPr>
            <p:cNvGrpSpPr/>
            <p:nvPr/>
          </p:nvGrpSpPr>
          <p:grpSpPr>
            <a:xfrm>
              <a:off x="1568024" y="2208137"/>
              <a:ext cx="300887" cy="300754"/>
              <a:chOff x="2766050" y="-563975"/>
              <a:chExt cx="451850" cy="451650"/>
            </a:xfrm>
          </p:grpSpPr>
          <p:sp>
            <p:nvSpPr>
              <p:cNvPr id="3419" name="Google Shape;9104;p43">
                <a:extLst>
                  <a:ext uri="{FF2B5EF4-FFF2-40B4-BE49-F238E27FC236}">
                    <a16:creationId xmlns:a16="http://schemas.microsoft.com/office/drawing/2014/main" id="{4F0C0EA2-689C-42EF-888B-E87675A3E1F1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9105;p43">
                <a:extLst>
                  <a:ext uri="{FF2B5EF4-FFF2-40B4-BE49-F238E27FC236}">
                    <a16:creationId xmlns:a16="http://schemas.microsoft.com/office/drawing/2014/main" id="{6C4C6939-E1A1-4608-95AB-64DB3B7A79E3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9106;p43">
                <a:extLst>
                  <a:ext uri="{FF2B5EF4-FFF2-40B4-BE49-F238E27FC236}">
                    <a16:creationId xmlns:a16="http://schemas.microsoft.com/office/drawing/2014/main" id="{DB9FFF79-A5F3-4CC1-8AFC-930C0727C602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9107;p43">
                <a:extLst>
                  <a:ext uri="{FF2B5EF4-FFF2-40B4-BE49-F238E27FC236}">
                    <a16:creationId xmlns:a16="http://schemas.microsoft.com/office/drawing/2014/main" id="{2C54C783-5EDB-4022-831D-ADB6FEB7802C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9108;p43">
                <a:extLst>
                  <a:ext uri="{FF2B5EF4-FFF2-40B4-BE49-F238E27FC236}">
                    <a16:creationId xmlns:a16="http://schemas.microsoft.com/office/drawing/2014/main" id="{84BA877B-EAF4-472F-956D-89BE46438080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9109;p43">
                <a:extLst>
                  <a:ext uri="{FF2B5EF4-FFF2-40B4-BE49-F238E27FC236}">
                    <a16:creationId xmlns:a16="http://schemas.microsoft.com/office/drawing/2014/main" id="{62514334-B2F8-4EB8-9A67-EE9112D106B3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9110;p43">
                <a:extLst>
                  <a:ext uri="{FF2B5EF4-FFF2-40B4-BE49-F238E27FC236}">
                    <a16:creationId xmlns:a16="http://schemas.microsoft.com/office/drawing/2014/main" id="{9CF6F3FC-9420-4611-823B-B4EEA8D99AE7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9111;p43">
                <a:extLst>
                  <a:ext uri="{FF2B5EF4-FFF2-40B4-BE49-F238E27FC236}">
                    <a16:creationId xmlns:a16="http://schemas.microsoft.com/office/drawing/2014/main" id="{57AAEE90-BBC0-41BB-90B2-0BF77870CC43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9112;p43">
                <a:extLst>
                  <a:ext uri="{FF2B5EF4-FFF2-40B4-BE49-F238E27FC236}">
                    <a16:creationId xmlns:a16="http://schemas.microsoft.com/office/drawing/2014/main" id="{585B2663-596D-4396-B043-4B842D9FC2CF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9113;p43">
                <a:extLst>
                  <a:ext uri="{FF2B5EF4-FFF2-40B4-BE49-F238E27FC236}">
                    <a16:creationId xmlns:a16="http://schemas.microsoft.com/office/drawing/2014/main" id="{89133372-5C52-49EC-9C0E-700F04B83C1E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9114;p43">
                <a:extLst>
                  <a:ext uri="{FF2B5EF4-FFF2-40B4-BE49-F238E27FC236}">
                    <a16:creationId xmlns:a16="http://schemas.microsoft.com/office/drawing/2014/main" id="{3854DE01-27CF-4032-AA76-DBD775D15E36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9115;p43">
                <a:extLst>
                  <a:ext uri="{FF2B5EF4-FFF2-40B4-BE49-F238E27FC236}">
                    <a16:creationId xmlns:a16="http://schemas.microsoft.com/office/drawing/2014/main" id="{058ED026-37E5-4A76-B8CB-F15715EC5E50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9116;p43">
                <a:extLst>
                  <a:ext uri="{FF2B5EF4-FFF2-40B4-BE49-F238E27FC236}">
                    <a16:creationId xmlns:a16="http://schemas.microsoft.com/office/drawing/2014/main" id="{09087DFD-E2C9-4CEC-9CF7-FB6495A6B7E3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9117;p43">
                <a:extLst>
                  <a:ext uri="{FF2B5EF4-FFF2-40B4-BE49-F238E27FC236}">
                    <a16:creationId xmlns:a16="http://schemas.microsoft.com/office/drawing/2014/main" id="{511316F0-0F07-4136-9153-D421122FED0E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9118;p43">
                <a:extLst>
                  <a:ext uri="{FF2B5EF4-FFF2-40B4-BE49-F238E27FC236}">
                    <a16:creationId xmlns:a16="http://schemas.microsoft.com/office/drawing/2014/main" id="{0A67F8B4-6C65-4F21-AE0D-D1D8670FBFE4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9119;p43">
                <a:extLst>
                  <a:ext uri="{FF2B5EF4-FFF2-40B4-BE49-F238E27FC236}">
                    <a16:creationId xmlns:a16="http://schemas.microsoft.com/office/drawing/2014/main" id="{743A6553-6A35-4E6E-91E8-7DD0222C15D8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9120;p43">
                <a:extLst>
                  <a:ext uri="{FF2B5EF4-FFF2-40B4-BE49-F238E27FC236}">
                    <a16:creationId xmlns:a16="http://schemas.microsoft.com/office/drawing/2014/main" id="{67816CED-E5CE-418F-BF47-157FFFE0BFDB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9121;p43">
                <a:extLst>
                  <a:ext uri="{FF2B5EF4-FFF2-40B4-BE49-F238E27FC236}">
                    <a16:creationId xmlns:a16="http://schemas.microsoft.com/office/drawing/2014/main" id="{D11B9329-3F2C-4543-87B8-B169DDE100B1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9122;p43">
                <a:extLst>
                  <a:ext uri="{FF2B5EF4-FFF2-40B4-BE49-F238E27FC236}">
                    <a16:creationId xmlns:a16="http://schemas.microsoft.com/office/drawing/2014/main" id="{C1315350-B941-4FDF-AF7C-EE70D6881003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9123;p43">
                <a:extLst>
                  <a:ext uri="{FF2B5EF4-FFF2-40B4-BE49-F238E27FC236}">
                    <a16:creationId xmlns:a16="http://schemas.microsoft.com/office/drawing/2014/main" id="{36B1D1C4-54FE-4D04-A487-FC489C7C5E6D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9124;p43">
                <a:extLst>
                  <a:ext uri="{FF2B5EF4-FFF2-40B4-BE49-F238E27FC236}">
                    <a16:creationId xmlns:a16="http://schemas.microsoft.com/office/drawing/2014/main" id="{7E5C4F88-045E-4C5A-99F0-BC4DA733AEE8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9125;p43">
                <a:extLst>
                  <a:ext uri="{FF2B5EF4-FFF2-40B4-BE49-F238E27FC236}">
                    <a16:creationId xmlns:a16="http://schemas.microsoft.com/office/drawing/2014/main" id="{179356DB-3BC0-4BAC-AB5B-017CC1DF453C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9126;p43">
                <a:extLst>
                  <a:ext uri="{FF2B5EF4-FFF2-40B4-BE49-F238E27FC236}">
                    <a16:creationId xmlns:a16="http://schemas.microsoft.com/office/drawing/2014/main" id="{1AAC4B6B-9F93-4F49-B783-1F3C5D7D4637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9127;p43">
                <a:extLst>
                  <a:ext uri="{FF2B5EF4-FFF2-40B4-BE49-F238E27FC236}">
                    <a16:creationId xmlns:a16="http://schemas.microsoft.com/office/drawing/2014/main" id="{250CFB71-9DE1-4C94-900A-C53B643F6BBC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9128;p43">
                <a:extLst>
                  <a:ext uri="{FF2B5EF4-FFF2-40B4-BE49-F238E27FC236}">
                    <a16:creationId xmlns:a16="http://schemas.microsoft.com/office/drawing/2014/main" id="{916E6F3E-D118-4138-9658-69133B8E7CEE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9129;p43">
                <a:extLst>
                  <a:ext uri="{FF2B5EF4-FFF2-40B4-BE49-F238E27FC236}">
                    <a16:creationId xmlns:a16="http://schemas.microsoft.com/office/drawing/2014/main" id="{9F904CC1-DDAD-4939-BF01-4D1273A6A43E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9130;p43">
                <a:extLst>
                  <a:ext uri="{FF2B5EF4-FFF2-40B4-BE49-F238E27FC236}">
                    <a16:creationId xmlns:a16="http://schemas.microsoft.com/office/drawing/2014/main" id="{94A78CC0-C49A-42F2-B76A-55BF3403DC6D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9131;p43">
                <a:extLst>
                  <a:ext uri="{FF2B5EF4-FFF2-40B4-BE49-F238E27FC236}">
                    <a16:creationId xmlns:a16="http://schemas.microsoft.com/office/drawing/2014/main" id="{DE41664E-BF31-4473-BD01-EFFD172705ED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9132;p43">
                <a:extLst>
                  <a:ext uri="{FF2B5EF4-FFF2-40B4-BE49-F238E27FC236}">
                    <a16:creationId xmlns:a16="http://schemas.microsoft.com/office/drawing/2014/main" id="{25EFAE6A-D7D6-4C0D-AD1F-559CB431E78C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9133;p43">
                <a:extLst>
                  <a:ext uri="{FF2B5EF4-FFF2-40B4-BE49-F238E27FC236}">
                    <a16:creationId xmlns:a16="http://schemas.microsoft.com/office/drawing/2014/main" id="{11C0D038-42A8-4476-B713-D505751C3316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9134;p43">
                <a:extLst>
                  <a:ext uri="{FF2B5EF4-FFF2-40B4-BE49-F238E27FC236}">
                    <a16:creationId xmlns:a16="http://schemas.microsoft.com/office/drawing/2014/main" id="{9522BB56-6670-41DC-8DF3-6C11669DB777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9135;p43">
                <a:extLst>
                  <a:ext uri="{FF2B5EF4-FFF2-40B4-BE49-F238E27FC236}">
                    <a16:creationId xmlns:a16="http://schemas.microsoft.com/office/drawing/2014/main" id="{75B22518-8925-40F4-ADCA-9EF563FFD3D3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9136;p43">
                <a:extLst>
                  <a:ext uri="{FF2B5EF4-FFF2-40B4-BE49-F238E27FC236}">
                    <a16:creationId xmlns:a16="http://schemas.microsoft.com/office/drawing/2014/main" id="{C6E0A70D-6500-4276-8F9F-6D403F33AE53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9137;p43">
                <a:extLst>
                  <a:ext uri="{FF2B5EF4-FFF2-40B4-BE49-F238E27FC236}">
                    <a16:creationId xmlns:a16="http://schemas.microsoft.com/office/drawing/2014/main" id="{745E3650-EA4F-42DB-96F8-B5342E227862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9138;p43">
                <a:extLst>
                  <a:ext uri="{FF2B5EF4-FFF2-40B4-BE49-F238E27FC236}">
                    <a16:creationId xmlns:a16="http://schemas.microsoft.com/office/drawing/2014/main" id="{95F57D4A-9469-41D6-9265-FDEEAC3DD64E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9139;p43">
                <a:extLst>
                  <a:ext uri="{FF2B5EF4-FFF2-40B4-BE49-F238E27FC236}">
                    <a16:creationId xmlns:a16="http://schemas.microsoft.com/office/drawing/2014/main" id="{75730CC5-9183-42BD-9826-F742091FE9B2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9140;p43">
                <a:extLst>
                  <a:ext uri="{FF2B5EF4-FFF2-40B4-BE49-F238E27FC236}">
                    <a16:creationId xmlns:a16="http://schemas.microsoft.com/office/drawing/2014/main" id="{09DEC848-55C4-424D-8B7E-F1361D528051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9141;p43">
                <a:extLst>
                  <a:ext uri="{FF2B5EF4-FFF2-40B4-BE49-F238E27FC236}">
                    <a16:creationId xmlns:a16="http://schemas.microsoft.com/office/drawing/2014/main" id="{8D99968A-5DB8-48BB-9496-A085E29B1C33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9142;p43">
                <a:extLst>
                  <a:ext uri="{FF2B5EF4-FFF2-40B4-BE49-F238E27FC236}">
                    <a16:creationId xmlns:a16="http://schemas.microsoft.com/office/drawing/2014/main" id="{1640145C-934C-4BAC-A7A7-DA2DC1A2C960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9143;p43">
                <a:extLst>
                  <a:ext uri="{FF2B5EF4-FFF2-40B4-BE49-F238E27FC236}">
                    <a16:creationId xmlns:a16="http://schemas.microsoft.com/office/drawing/2014/main" id="{92FAACCD-9A06-44CC-9C7A-2FE24A9332E1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9144;p43">
                <a:extLst>
                  <a:ext uri="{FF2B5EF4-FFF2-40B4-BE49-F238E27FC236}">
                    <a16:creationId xmlns:a16="http://schemas.microsoft.com/office/drawing/2014/main" id="{AA3D0A25-6BB4-4DFA-8F4D-553BAB0F4E19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9145;p43">
                <a:extLst>
                  <a:ext uri="{FF2B5EF4-FFF2-40B4-BE49-F238E27FC236}">
                    <a16:creationId xmlns:a16="http://schemas.microsoft.com/office/drawing/2014/main" id="{7E45A24B-6BE3-4004-9DA0-DC5DBA1756C2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9146;p43">
                <a:extLst>
                  <a:ext uri="{FF2B5EF4-FFF2-40B4-BE49-F238E27FC236}">
                    <a16:creationId xmlns:a16="http://schemas.microsoft.com/office/drawing/2014/main" id="{9C55E9FF-C232-4E3C-A499-B904123E0B29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9147;p43">
                <a:extLst>
                  <a:ext uri="{FF2B5EF4-FFF2-40B4-BE49-F238E27FC236}">
                    <a16:creationId xmlns:a16="http://schemas.microsoft.com/office/drawing/2014/main" id="{63B7D762-39FF-44A5-B565-4B59FCF384DB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9148;p43">
                <a:extLst>
                  <a:ext uri="{FF2B5EF4-FFF2-40B4-BE49-F238E27FC236}">
                    <a16:creationId xmlns:a16="http://schemas.microsoft.com/office/drawing/2014/main" id="{988BCB3F-69DA-45F9-8A0B-501F760AAEE1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9149;p43">
                <a:extLst>
                  <a:ext uri="{FF2B5EF4-FFF2-40B4-BE49-F238E27FC236}">
                    <a16:creationId xmlns:a16="http://schemas.microsoft.com/office/drawing/2014/main" id="{80EBE39A-B2FA-4B84-9CB0-BF2639D1764B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9150;p43">
                <a:extLst>
                  <a:ext uri="{FF2B5EF4-FFF2-40B4-BE49-F238E27FC236}">
                    <a16:creationId xmlns:a16="http://schemas.microsoft.com/office/drawing/2014/main" id="{606144CD-EBD1-45B8-B3B4-36EC36F12522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9151;p43">
                <a:extLst>
                  <a:ext uri="{FF2B5EF4-FFF2-40B4-BE49-F238E27FC236}">
                    <a16:creationId xmlns:a16="http://schemas.microsoft.com/office/drawing/2014/main" id="{EA3D6B4B-BB92-49F7-BCD5-156FF285FCD3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9152;p43">
                <a:extLst>
                  <a:ext uri="{FF2B5EF4-FFF2-40B4-BE49-F238E27FC236}">
                    <a16:creationId xmlns:a16="http://schemas.microsoft.com/office/drawing/2014/main" id="{762A940B-1557-41B1-966D-4B9DAF06393B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9153;p43">
                <a:extLst>
                  <a:ext uri="{FF2B5EF4-FFF2-40B4-BE49-F238E27FC236}">
                    <a16:creationId xmlns:a16="http://schemas.microsoft.com/office/drawing/2014/main" id="{C66A3CCD-AAF7-479D-B3E4-3E17756D8C10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9154;p43">
                <a:extLst>
                  <a:ext uri="{FF2B5EF4-FFF2-40B4-BE49-F238E27FC236}">
                    <a16:creationId xmlns:a16="http://schemas.microsoft.com/office/drawing/2014/main" id="{C8AFFA3A-118F-4339-B9F4-226CF95D40CF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8" name="Google Shape;9155;p43">
              <a:extLst>
                <a:ext uri="{FF2B5EF4-FFF2-40B4-BE49-F238E27FC236}">
                  <a16:creationId xmlns:a16="http://schemas.microsoft.com/office/drawing/2014/main" id="{D4638815-D76A-4F3C-8E8C-2095FEF4E68E}"/>
                </a:ext>
              </a:extLst>
            </p:cNvPr>
            <p:cNvGrpSpPr/>
            <p:nvPr/>
          </p:nvGrpSpPr>
          <p:grpSpPr>
            <a:xfrm>
              <a:off x="2396661" y="2221126"/>
              <a:ext cx="300858" cy="274776"/>
              <a:chOff x="2138250" y="-544500"/>
              <a:chExt cx="451875" cy="412700"/>
            </a:xfrm>
          </p:grpSpPr>
          <p:sp>
            <p:nvSpPr>
              <p:cNvPr id="3388" name="Google Shape;9156;p43">
                <a:extLst>
                  <a:ext uri="{FF2B5EF4-FFF2-40B4-BE49-F238E27FC236}">
                    <a16:creationId xmlns:a16="http://schemas.microsoft.com/office/drawing/2014/main" id="{6D175CE4-5DE0-4E3C-9B3D-34593F23A148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9157;p43">
                <a:extLst>
                  <a:ext uri="{FF2B5EF4-FFF2-40B4-BE49-F238E27FC236}">
                    <a16:creationId xmlns:a16="http://schemas.microsoft.com/office/drawing/2014/main" id="{1C7E3A41-206C-4C79-B2FF-44459BC53838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9158;p43">
                <a:extLst>
                  <a:ext uri="{FF2B5EF4-FFF2-40B4-BE49-F238E27FC236}">
                    <a16:creationId xmlns:a16="http://schemas.microsoft.com/office/drawing/2014/main" id="{213273D7-5E9C-4761-84D5-C0E743B0D432}"/>
                  </a:ext>
                </a:extLst>
              </p:cNvPr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9159;p43">
                <a:extLst>
                  <a:ext uri="{FF2B5EF4-FFF2-40B4-BE49-F238E27FC236}">
                    <a16:creationId xmlns:a16="http://schemas.microsoft.com/office/drawing/2014/main" id="{F06DEDFC-DE54-4DF1-8E37-BE63E4965B8A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9160;p43">
                <a:extLst>
                  <a:ext uri="{FF2B5EF4-FFF2-40B4-BE49-F238E27FC236}">
                    <a16:creationId xmlns:a16="http://schemas.microsoft.com/office/drawing/2014/main" id="{5C132249-F665-4FE4-AAB0-10B6BFB6A6A5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9161;p43">
                <a:extLst>
                  <a:ext uri="{FF2B5EF4-FFF2-40B4-BE49-F238E27FC236}">
                    <a16:creationId xmlns:a16="http://schemas.microsoft.com/office/drawing/2014/main" id="{2D8AFA90-5A8C-4E37-9BCE-6888CC7CFF5B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9162;p43">
                <a:extLst>
                  <a:ext uri="{FF2B5EF4-FFF2-40B4-BE49-F238E27FC236}">
                    <a16:creationId xmlns:a16="http://schemas.microsoft.com/office/drawing/2014/main" id="{A4E0B7FD-53A4-46DE-98D0-C5E80ECAB424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9163;p43">
                <a:extLst>
                  <a:ext uri="{FF2B5EF4-FFF2-40B4-BE49-F238E27FC236}">
                    <a16:creationId xmlns:a16="http://schemas.microsoft.com/office/drawing/2014/main" id="{E5B32767-9962-4C1F-82F1-4842F26CBE2D}"/>
                  </a:ext>
                </a:extLst>
              </p:cNvPr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9164;p43">
                <a:extLst>
                  <a:ext uri="{FF2B5EF4-FFF2-40B4-BE49-F238E27FC236}">
                    <a16:creationId xmlns:a16="http://schemas.microsoft.com/office/drawing/2014/main" id="{53AEF51F-46ED-4A5E-8898-C40FD1DC53C5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9165;p43">
                <a:extLst>
                  <a:ext uri="{FF2B5EF4-FFF2-40B4-BE49-F238E27FC236}">
                    <a16:creationId xmlns:a16="http://schemas.microsoft.com/office/drawing/2014/main" id="{54D847B7-238F-4F16-8BBA-B95E49E57815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9166;p43">
                <a:extLst>
                  <a:ext uri="{FF2B5EF4-FFF2-40B4-BE49-F238E27FC236}">
                    <a16:creationId xmlns:a16="http://schemas.microsoft.com/office/drawing/2014/main" id="{22ADE2D4-4265-405C-B12F-2F5A664534E4}"/>
                  </a:ext>
                </a:extLst>
              </p:cNvPr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9167;p43">
                <a:extLst>
                  <a:ext uri="{FF2B5EF4-FFF2-40B4-BE49-F238E27FC236}">
                    <a16:creationId xmlns:a16="http://schemas.microsoft.com/office/drawing/2014/main" id="{AFA31D3E-3CAB-4F51-BC05-480099B86C15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9168;p43">
                <a:extLst>
                  <a:ext uri="{FF2B5EF4-FFF2-40B4-BE49-F238E27FC236}">
                    <a16:creationId xmlns:a16="http://schemas.microsoft.com/office/drawing/2014/main" id="{B6E6DCE0-6327-4C4C-81D0-5B2D7F01A8DE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9169;p43">
                <a:extLst>
                  <a:ext uri="{FF2B5EF4-FFF2-40B4-BE49-F238E27FC236}">
                    <a16:creationId xmlns:a16="http://schemas.microsoft.com/office/drawing/2014/main" id="{7E4E515D-33A7-433A-A34F-DF92255AB39A}"/>
                  </a:ext>
                </a:extLst>
              </p:cNvPr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9170;p43">
                <a:extLst>
                  <a:ext uri="{FF2B5EF4-FFF2-40B4-BE49-F238E27FC236}">
                    <a16:creationId xmlns:a16="http://schemas.microsoft.com/office/drawing/2014/main" id="{A350ADD1-FF34-4908-B366-92157369A602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9171;p43">
                <a:extLst>
                  <a:ext uri="{FF2B5EF4-FFF2-40B4-BE49-F238E27FC236}">
                    <a16:creationId xmlns:a16="http://schemas.microsoft.com/office/drawing/2014/main" id="{09705050-0604-4B6A-8423-5DC013571A5D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9172;p43">
                <a:extLst>
                  <a:ext uri="{FF2B5EF4-FFF2-40B4-BE49-F238E27FC236}">
                    <a16:creationId xmlns:a16="http://schemas.microsoft.com/office/drawing/2014/main" id="{55C4FB6F-C2BC-49C0-9B14-98883C6F57B8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9173;p43">
                <a:extLst>
                  <a:ext uri="{FF2B5EF4-FFF2-40B4-BE49-F238E27FC236}">
                    <a16:creationId xmlns:a16="http://schemas.microsoft.com/office/drawing/2014/main" id="{9FB8E26F-358E-4354-9AAD-6060129639FE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9174;p43">
                <a:extLst>
                  <a:ext uri="{FF2B5EF4-FFF2-40B4-BE49-F238E27FC236}">
                    <a16:creationId xmlns:a16="http://schemas.microsoft.com/office/drawing/2014/main" id="{64F70208-5B86-40C2-A226-26582D51042D}"/>
                  </a:ext>
                </a:extLst>
              </p:cNvPr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9175;p43">
                <a:extLst>
                  <a:ext uri="{FF2B5EF4-FFF2-40B4-BE49-F238E27FC236}">
                    <a16:creationId xmlns:a16="http://schemas.microsoft.com/office/drawing/2014/main" id="{DAE6D302-B94E-4F5B-93EB-6EE54282BAAD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9176;p43">
                <a:extLst>
                  <a:ext uri="{FF2B5EF4-FFF2-40B4-BE49-F238E27FC236}">
                    <a16:creationId xmlns:a16="http://schemas.microsoft.com/office/drawing/2014/main" id="{91FC8F56-DC54-4131-BDB5-1D1F83035A4B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9177;p43">
                <a:extLst>
                  <a:ext uri="{FF2B5EF4-FFF2-40B4-BE49-F238E27FC236}">
                    <a16:creationId xmlns:a16="http://schemas.microsoft.com/office/drawing/2014/main" id="{A0D0CD8E-8F35-47BE-8C8A-DB49FE16F7F9}"/>
                  </a:ext>
                </a:extLst>
              </p:cNvPr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9178;p43">
                <a:extLst>
                  <a:ext uri="{FF2B5EF4-FFF2-40B4-BE49-F238E27FC236}">
                    <a16:creationId xmlns:a16="http://schemas.microsoft.com/office/drawing/2014/main" id="{5CE7A4AB-2FC4-40CB-B11B-40A450B73272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9179;p43">
                <a:extLst>
                  <a:ext uri="{FF2B5EF4-FFF2-40B4-BE49-F238E27FC236}">
                    <a16:creationId xmlns:a16="http://schemas.microsoft.com/office/drawing/2014/main" id="{7A3DE97D-D269-4586-9D82-7211718CBB95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9180;p43">
                <a:extLst>
                  <a:ext uri="{FF2B5EF4-FFF2-40B4-BE49-F238E27FC236}">
                    <a16:creationId xmlns:a16="http://schemas.microsoft.com/office/drawing/2014/main" id="{592C2CB9-8696-4A48-B47E-ACD46E60D71C}"/>
                  </a:ext>
                </a:extLst>
              </p:cNvPr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9181;p43">
                <a:extLst>
                  <a:ext uri="{FF2B5EF4-FFF2-40B4-BE49-F238E27FC236}">
                    <a16:creationId xmlns:a16="http://schemas.microsoft.com/office/drawing/2014/main" id="{205232B3-85F7-4400-91F2-C8918B7BE96E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9182;p43">
                <a:extLst>
                  <a:ext uri="{FF2B5EF4-FFF2-40B4-BE49-F238E27FC236}">
                    <a16:creationId xmlns:a16="http://schemas.microsoft.com/office/drawing/2014/main" id="{06E4A103-BB7D-40D5-9E96-75611F76B293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9183;p43">
                <a:extLst>
                  <a:ext uri="{FF2B5EF4-FFF2-40B4-BE49-F238E27FC236}">
                    <a16:creationId xmlns:a16="http://schemas.microsoft.com/office/drawing/2014/main" id="{E99205E0-4A60-4615-9533-7DEDC5F6907B}"/>
                  </a:ext>
                </a:extLst>
              </p:cNvPr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9184;p43">
                <a:extLst>
                  <a:ext uri="{FF2B5EF4-FFF2-40B4-BE49-F238E27FC236}">
                    <a16:creationId xmlns:a16="http://schemas.microsoft.com/office/drawing/2014/main" id="{84B7D36D-6297-4CD5-B6A7-B0BD85F3AA5E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9185;p43">
                <a:extLst>
                  <a:ext uri="{FF2B5EF4-FFF2-40B4-BE49-F238E27FC236}">
                    <a16:creationId xmlns:a16="http://schemas.microsoft.com/office/drawing/2014/main" id="{17F37D84-8B91-4A7B-B0CB-A4EBC1B71E3D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9186;p43">
                <a:extLst>
                  <a:ext uri="{FF2B5EF4-FFF2-40B4-BE49-F238E27FC236}">
                    <a16:creationId xmlns:a16="http://schemas.microsoft.com/office/drawing/2014/main" id="{34E8BE83-6F8C-4C20-8A6A-4AAEBC06086A}"/>
                  </a:ext>
                </a:extLst>
              </p:cNvPr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9" name="Google Shape;9187;p43">
              <a:extLst>
                <a:ext uri="{FF2B5EF4-FFF2-40B4-BE49-F238E27FC236}">
                  <a16:creationId xmlns:a16="http://schemas.microsoft.com/office/drawing/2014/main" id="{EE5824DD-1DF7-482E-95B2-BFA40E4F7542}"/>
                </a:ext>
              </a:extLst>
            </p:cNvPr>
            <p:cNvGrpSpPr/>
            <p:nvPr/>
          </p:nvGrpSpPr>
          <p:grpSpPr>
            <a:xfrm>
              <a:off x="3225273" y="2208158"/>
              <a:ext cx="300858" cy="300709"/>
              <a:chOff x="4495900" y="-563975"/>
              <a:chExt cx="451875" cy="451650"/>
            </a:xfrm>
          </p:grpSpPr>
          <p:sp>
            <p:nvSpPr>
              <p:cNvPr id="3376" name="Google Shape;9188;p43">
                <a:extLst>
                  <a:ext uri="{FF2B5EF4-FFF2-40B4-BE49-F238E27FC236}">
                    <a16:creationId xmlns:a16="http://schemas.microsoft.com/office/drawing/2014/main" id="{4E65BBB6-B727-4375-BD4F-99C727CC5D0D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9189;p43">
                <a:extLst>
                  <a:ext uri="{FF2B5EF4-FFF2-40B4-BE49-F238E27FC236}">
                    <a16:creationId xmlns:a16="http://schemas.microsoft.com/office/drawing/2014/main" id="{383EF94A-2B63-4DCD-ACF6-D0B8DFFE3F6E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9190;p43">
                <a:extLst>
                  <a:ext uri="{FF2B5EF4-FFF2-40B4-BE49-F238E27FC236}">
                    <a16:creationId xmlns:a16="http://schemas.microsoft.com/office/drawing/2014/main" id="{7A1816DB-3AA7-4205-93FC-737A2238620F}"/>
                  </a:ext>
                </a:extLst>
              </p:cNvPr>
              <p:cNvSpPr/>
              <p:nvPr/>
            </p:nvSpPr>
            <p:spPr>
              <a:xfrm>
                <a:off x="4738125" y="-20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9191;p43">
                <a:extLst>
                  <a:ext uri="{FF2B5EF4-FFF2-40B4-BE49-F238E27FC236}">
                    <a16:creationId xmlns:a16="http://schemas.microsoft.com/office/drawing/2014/main" id="{3F986D6F-044E-4246-A7EA-82B135AC7ECD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9192;p43">
                <a:extLst>
                  <a:ext uri="{FF2B5EF4-FFF2-40B4-BE49-F238E27FC236}">
                    <a16:creationId xmlns:a16="http://schemas.microsoft.com/office/drawing/2014/main" id="{A5400137-A8F7-4B40-8D6F-AA77C87AD774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9193;p43">
                <a:extLst>
                  <a:ext uri="{FF2B5EF4-FFF2-40B4-BE49-F238E27FC236}">
                    <a16:creationId xmlns:a16="http://schemas.microsoft.com/office/drawing/2014/main" id="{866E70FD-01E4-4421-B99B-0ABC92159B07}"/>
                  </a:ext>
                </a:extLst>
              </p:cNvPr>
              <p:cNvSpPr/>
              <p:nvPr/>
            </p:nvSpPr>
            <p:spPr>
              <a:xfrm>
                <a:off x="460220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9194;p43">
                <a:extLst>
                  <a:ext uri="{FF2B5EF4-FFF2-40B4-BE49-F238E27FC236}">
                    <a16:creationId xmlns:a16="http://schemas.microsoft.com/office/drawing/2014/main" id="{493CD873-1907-4729-AE61-407D7BE00DD3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9195;p43">
                <a:extLst>
                  <a:ext uri="{FF2B5EF4-FFF2-40B4-BE49-F238E27FC236}">
                    <a16:creationId xmlns:a16="http://schemas.microsoft.com/office/drawing/2014/main" id="{71FAD047-DFFC-4E56-9604-81AB3A324AAD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9196;p43">
                <a:extLst>
                  <a:ext uri="{FF2B5EF4-FFF2-40B4-BE49-F238E27FC236}">
                    <a16:creationId xmlns:a16="http://schemas.microsoft.com/office/drawing/2014/main" id="{AA36BA06-7880-41D4-ADE1-81849F0CD9F6}"/>
                  </a:ext>
                </a:extLst>
              </p:cNvPr>
              <p:cNvSpPr/>
              <p:nvPr/>
            </p:nvSpPr>
            <p:spPr>
              <a:xfrm>
                <a:off x="487385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9197;p43">
                <a:extLst>
                  <a:ext uri="{FF2B5EF4-FFF2-40B4-BE49-F238E27FC236}">
                    <a16:creationId xmlns:a16="http://schemas.microsoft.com/office/drawing/2014/main" id="{2C7B2D71-A92E-4AB3-BAD1-EE03D2EA8705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9198;p43">
                <a:extLst>
                  <a:ext uri="{FF2B5EF4-FFF2-40B4-BE49-F238E27FC236}">
                    <a16:creationId xmlns:a16="http://schemas.microsoft.com/office/drawing/2014/main" id="{70A80C36-8591-4156-BE5F-A45DDA549699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9199;p43">
                <a:extLst>
                  <a:ext uri="{FF2B5EF4-FFF2-40B4-BE49-F238E27FC236}">
                    <a16:creationId xmlns:a16="http://schemas.microsoft.com/office/drawing/2014/main" id="{BBC6C799-3500-490D-B730-D71EE326B3BB}"/>
                  </a:ext>
                </a:extLst>
              </p:cNvPr>
              <p:cNvSpPr/>
              <p:nvPr/>
            </p:nvSpPr>
            <p:spPr>
              <a:xfrm>
                <a:off x="4925950" y="-471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0" name="Google Shape;9200;p43">
              <a:extLst>
                <a:ext uri="{FF2B5EF4-FFF2-40B4-BE49-F238E27FC236}">
                  <a16:creationId xmlns:a16="http://schemas.microsoft.com/office/drawing/2014/main" id="{3BCC6DEE-8C39-46CD-B613-233D924051CD}"/>
                </a:ext>
              </a:extLst>
            </p:cNvPr>
            <p:cNvGrpSpPr/>
            <p:nvPr/>
          </p:nvGrpSpPr>
          <p:grpSpPr>
            <a:xfrm>
              <a:off x="4085223" y="2221126"/>
              <a:ext cx="300858" cy="274776"/>
              <a:chOff x="2138250" y="-544500"/>
              <a:chExt cx="451875" cy="412700"/>
            </a:xfrm>
          </p:grpSpPr>
          <p:sp>
            <p:nvSpPr>
              <p:cNvPr id="3345" name="Google Shape;9201;p43">
                <a:extLst>
                  <a:ext uri="{FF2B5EF4-FFF2-40B4-BE49-F238E27FC236}">
                    <a16:creationId xmlns:a16="http://schemas.microsoft.com/office/drawing/2014/main" id="{D28B9F3F-A68B-4285-8B70-4F97315FCEBB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9202;p43">
                <a:extLst>
                  <a:ext uri="{FF2B5EF4-FFF2-40B4-BE49-F238E27FC236}">
                    <a16:creationId xmlns:a16="http://schemas.microsoft.com/office/drawing/2014/main" id="{35C4E209-8490-4F23-BF67-6F8BDF4825CF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9203;p43">
                <a:extLst>
                  <a:ext uri="{FF2B5EF4-FFF2-40B4-BE49-F238E27FC236}">
                    <a16:creationId xmlns:a16="http://schemas.microsoft.com/office/drawing/2014/main" id="{5BFB1F22-0811-460A-ACF7-1F2961E21FAC}"/>
                  </a:ext>
                </a:extLst>
              </p:cNvPr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9204;p43">
                <a:extLst>
                  <a:ext uri="{FF2B5EF4-FFF2-40B4-BE49-F238E27FC236}">
                    <a16:creationId xmlns:a16="http://schemas.microsoft.com/office/drawing/2014/main" id="{5B50C6F3-22D0-4B6D-B243-67029D6BF7D4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9205;p43">
                <a:extLst>
                  <a:ext uri="{FF2B5EF4-FFF2-40B4-BE49-F238E27FC236}">
                    <a16:creationId xmlns:a16="http://schemas.microsoft.com/office/drawing/2014/main" id="{4D45BD1B-0DFA-4C5A-B9DA-2FD027E63B4F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9206;p43">
                <a:extLst>
                  <a:ext uri="{FF2B5EF4-FFF2-40B4-BE49-F238E27FC236}">
                    <a16:creationId xmlns:a16="http://schemas.microsoft.com/office/drawing/2014/main" id="{147579A3-7DBD-4BA9-9008-39701C93049F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9207;p43">
                <a:extLst>
                  <a:ext uri="{FF2B5EF4-FFF2-40B4-BE49-F238E27FC236}">
                    <a16:creationId xmlns:a16="http://schemas.microsoft.com/office/drawing/2014/main" id="{36576756-C50A-4D05-AB5A-15CF52EA1406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9208;p43">
                <a:extLst>
                  <a:ext uri="{FF2B5EF4-FFF2-40B4-BE49-F238E27FC236}">
                    <a16:creationId xmlns:a16="http://schemas.microsoft.com/office/drawing/2014/main" id="{EF433E32-34FF-490A-9B65-64FA6BDA64DA}"/>
                  </a:ext>
                </a:extLst>
              </p:cNvPr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9209;p43">
                <a:extLst>
                  <a:ext uri="{FF2B5EF4-FFF2-40B4-BE49-F238E27FC236}">
                    <a16:creationId xmlns:a16="http://schemas.microsoft.com/office/drawing/2014/main" id="{1268A924-F5F9-439D-A159-9B97BE3C8A52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9210;p43">
                <a:extLst>
                  <a:ext uri="{FF2B5EF4-FFF2-40B4-BE49-F238E27FC236}">
                    <a16:creationId xmlns:a16="http://schemas.microsoft.com/office/drawing/2014/main" id="{7CF392D3-875A-451C-B3FD-CF77A36F8B7E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9211;p43">
                <a:extLst>
                  <a:ext uri="{FF2B5EF4-FFF2-40B4-BE49-F238E27FC236}">
                    <a16:creationId xmlns:a16="http://schemas.microsoft.com/office/drawing/2014/main" id="{80C5DFAE-B6E6-4A93-86ED-4313FAE3B912}"/>
                  </a:ext>
                </a:extLst>
              </p:cNvPr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9212;p43">
                <a:extLst>
                  <a:ext uri="{FF2B5EF4-FFF2-40B4-BE49-F238E27FC236}">
                    <a16:creationId xmlns:a16="http://schemas.microsoft.com/office/drawing/2014/main" id="{5DB3B3E1-4E30-46FF-8ED7-27E07C164035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9213;p43">
                <a:extLst>
                  <a:ext uri="{FF2B5EF4-FFF2-40B4-BE49-F238E27FC236}">
                    <a16:creationId xmlns:a16="http://schemas.microsoft.com/office/drawing/2014/main" id="{E1B6E82C-2930-42A7-BD39-751328994A68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9214;p43">
                <a:extLst>
                  <a:ext uri="{FF2B5EF4-FFF2-40B4-BE49-F238E27FC236}">
                    <a16:creationId xmlns:a16="http://schemas.microsoft.com/office/drawing/2014/main" id="{939E58B8-C5ED-4DC5-9AC6-74DFB342143F}"/>
                  </a:ext>
                </a:extLst>
              </p:cNvPr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9215;p43">
                <a:extLst>
                  <a:ext uri="{FF2B5EF4-FFF2-40B4-BE49-F238E27FC236}">
                    <a16:creationId xmlns:a16="http://schemas.microsoft.com/office/drawing/2014/main" id="{644587D3-1F53-4F38-BDAD-630F2AF3402D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9216;p43">
                <a:extLst>
                  <a:ext uri="{FF2B5EF4-FFF2-40B4-BE49-F238E27FC236}">
                    <a16:creationId xmlns:a16="http://schemas.microsoft.com/office/drawing/2014/main" id="{DB3B0675-390E-48DF-AF4D-36B46632AB56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9217;p43">
                <a:extLst>
                  <a:ext uri="{FF2B5EF4-FFF2-40B4-BE49-F238E27FC236}">
                    <a16:creationId xmlns:a16="http://schemas.microsoft.com/office/drawing/2014/main" id="{70E572D8-60F9-4A12-B4D4-EEDCE695D705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9218;p43">
                <a:extLst>
                  <a:ext uri="{FF2B5EF4-FFF2-40B4-BE49-F238E27FC236}">
                    <a16:creationId xmlns:a16="http://schemas.microsoft.com/office/drawing/2014/main" id="{B95A198A-77C3-4F81-BE2D-E1235DDA8A73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9219;p43">
                <a:extLst>
                  <a:ext uri="{FF2B5EF4-FFF2-40B4-BE49-F238E27FC236}">
                    <a16:creationId xmlns:a16="http://schemas.microsoft.com/office/drawing/2014/main" id="{5473508F-97CA-4B2E-8DDA-13664F1FB573}"/>
                  </a:ext>
                </a:extLst>
              </p:cNvPr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9220;p43">
                <a:extLst>
                  <a:ext uri="{FF2B5EF4-FFF2-40B4-BE49-F238E27FC236}">
                    <a16:creationId xmlns:a16="http://schemas.microsoft.com/office/drawing/2014/main" id="{C1A37932-F78B-45B7-AE47-443CFB137FAF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9221;p43">
                <a:extLst>
                  <a:ext uri="{FF2B5EF4-FFF2-40B4-BE49-F238E27FC236}">
                    <a16:creationId xmlns:a16="http://schemas.microsoft.com/office/drawing/2014/main" id="{5DAEDA68-1480-4287-91EB-78D8A7968694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9222;p43">
                <a:extLst>
                  <a:ext uri="{FF2B5EF4-FFF2-40B4-BE49-F238E27FC236}">
                    <a16:creationId xmlns:a16="http://schemas.microsoft.com/office/drawing/2014/main" id="{02AB2904-0749-4C1E-A603-607B28D82D3F}"/>
                  </a:ext>
                </a:extLst>
              </p:cNvPr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9223;p43">
                <a:extLst>
                  <a:ext uri="{FF2B5EF4-FFF2-40B4-BE49-F238E27FC236}">
                    <a16:creationId xmlns:a16="http://schemas.microsoft.com/office/drawing/2014/main" id="{BF14F403-8B07-4CAA-827C-9FCF4B2B1801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9224;p43">
                <a:extLst>
                  <a:ext uri="{FF2B5EF4-FFF2-40B4-BE49-F238E27FC236}">
                    <a16:creationId xmlns:a16="http://schemas.microsoft.com/office/drawing/2014/main" id="{6C99DF4A-7E52-45CF-A3E1-03A8A83094F6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9225;p43">
                <a:extLst>
                  <a:ext uri="{FF2B5EF4-FFF2-40B4-BE49-F238E27FC236}">
                    <a16:creationId xmlns:a16="http://schemas.microsoft.com/office/drawing/2014/main" id="{E71883AB-29D7-4D16-AF12-D5946179A731}"/>
                  </a:ext>
                </a:extLst>
              </p:cNvPr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9226;p43">
                <a:extLst>
                  <a:ext uri="{FF2B5EF4-FFF2-40B4-BE49-F238E27FC236}">
                    <a16:creationId xmlns:a16="http://schemas.microsoft.com/office/drawing/2014/main" id="{89B812E9-9E25-4D34-8641-AC8623B2D1F7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9227;p43">
                <a:extLst>
                  <a:ext uri="{FF2B5EF4-FFF2-40B4-BE49-F238E27FC236}">
                    <a16:creationId xmlns:a16="http://schemas.microsoft.com/office/drawing/2014/main" id="{4C5E42EE-FD11-480C-9281-64543070A81A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9228;p43">
                <a:extLst>
                  <a:ext uri="{FF2B5EF4-FFF2-40B4-BE49-F238E27FC236}">
                    <a16:creationId xmlns:a16="http://schemas.microsoft.com/office/drawing/2014/main" id="{B93BE218-87E6-4751-8231-A5E08C1CEDC9}"/>
                  </a:ext>
                </a:extLst>
              </p:cNvPr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9229;p43">
                <a:extLst>
                  <a:ext uri="{FF2B5EF4-FFF2-40B4-BE49-F238E27FC236}">
                    <a16:creationId xmlns:a16="http://schemas.microsoft.com/office/drawing/2014/main" id="{1F5001BE-0816-4AC0-9FD1-556A5526C84F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9230;p43">
                <a:extLst>
                  <a:ext uri="{FF2B5EF4-FFF2-40B4-BE49-F238E27FC236}">
                    <a16:creationId xmlns:a16="http://schemas.microsoft.com/office/drawing/2014/main" id="{D2A72F16-9590-4383-A263-D60FEBA50AB2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9231;p43">
                <a:extLst>
                  <a:ext uri="{FF2B5EF4-FFF2-40B4-BE49-F238E27FC236}">
                    <a16:creationId xmlns:a16="http://schemas.microsoft.com/office/drawing/2014/main" id="{99B5511B-43FE-4CE5-B127-DBE6524971E9}"/>
                  </a:ext>
                </a:extLst>
              </p:cNvPr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1" name="Google Shape;9232;p43">
              <a:extLst>
                <a:ext uri="{FF2B5EF4-FFF2-40B4-BE49-F238E27FC236}">
                  <a16:creationId xmlns:a16="http://schemas.microsoft.com/office/drawing/2014/main" id="{9B759680-6EC6-478D-A4EE-208FE6EBFF63}"/>
                </a:ext>
              </a:extLst>
            </p:cNvPr>
            <p:cNvGrpSpPr/>
            <p:nvPr/>
          </p:nvGrpSpPr>
          <p:grpSpPr>
            <a:xfrm>
              <a:off x="4924274" y="2208137"/>
              <a:ext cx="300887" cy="300754"/>
              <a:chOff x="2766050" y="-563975"/>
              <a:chExt cx="451850" cy="451650"/>
            </a:xfrm>
          </p:grpSpPr>
          <p:sp>
            <p:nvSpPr>
              <p:cNvPr id="3294" name="Google Shape;9233;p43">
                <a:extLst>
                  <a:ext uri="{FF2B5EF4-FFF2-40B4-BE49-F238E27FC236}">
                    <a16:creationId xmlns:a16="http://schemas.microsoft.com/office/drawing/2014/main" id="{C63361E1-1FE7-44E8-A081-242537E9CEE7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9234;p43">
                <a:extLst>
                  <a:ext uri="{FF2B5EF4-FFF2-40B4-BE49-F238E27FC236}">
                    <a16:creationId xmlns:a16="http://schemas.microsoft.com/office/drawing/2014/main" id="{13F2AB06-28A5-4E87-B263-B0F056917CAB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9235;p43">
                <a:extLst>
                  <a:ext uri="{FF2B5EF4-FFF2-40B4-BE49-F238E27FC236}">
                    <a16:creationId xmlns:a16="http://schemas.microsoft.com/office/drawing/2014/main" id="{28C75DE1-E0B2-4FE0-92F8-B17E8C4FF97F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9236;p43">
                <a:extLst>
                  <a:ext uri="{FF2B5EF4-FFF2-40B4-BE49-F238E27FC236}">
                    <a16:creationId xmlns:a16="http://schemas.microsoft.com/office/drawing/2014/main" id="{E11E509A-AD6B-40AC-B14D-6A09BC141134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9237;p43">
                <a:extLst>
                  <a:ext uri="{FF2B5EF4-FFF2-40B4-BE49-F238E27FC236}">
                    <a16:creationId xmlns:a16="http://schemas.microsoft.com/office/drawing/2014/main" id="{5A45E1A8-9D16-4DAB-A913-447356FFC6DA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9238;p43">
                <a:extLst>
                  <a:ext uri="{FF2B5EF4-FFF2-40B4-BE49-F238E27FC236}">
                    <a16:creationId xmlns:a16="http://schemas.microsoft.com/office/drawing/2014/main" id="{F3B6C84B-D0F6-400B-AE89-68D2916F5853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9239;p43">
                <a:extLst>
                  <a:ext uri="{FF2B5EF4-FFF2-40B4-BE49-F238E27FC236}">
                    <a16:creationId xmlns:a16="http://schemas.microsoft.com/office/drawing/2014/main" id="{0EEE46EB-5856-4168-8D5C-04B907958189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9240;p43">
                <a:extLst>
                  <a:ext uri="{FF2B5EF4-FFF2-40B4-BE49-F238E27FC236}">
                    <a16:creationId xmlns:a16="http://schemas.microsoft.com/office/drawing/2014/main" id="{A0BAFB46-48D3-4A53-904E-63140E2EB102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9241;p43">
                <a:extLst>
                  <a:ext uri="{FF2B5EF4-FFF2-40B4-BE49-F238E27FC236}">
                    <a16:creationId xmlns:a16="http://schemas.microsoft.com/office/drawing/2014/main" id="{0CFAC1D5-F61D-4908-BA4D-7C4D4D659F0E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9242;p43">
                <a:extLst>
                  <a:ext uri="{FF2B5EF4-FFF2-40B4-BE49-F238E27FC236}">
                    <a16:creationId xmlns:a16="http://schemas.microsoft.com/office/drawing/2014/main" id="{D8A2BB55-3B1F-4BDB-B9AA-362820DDD7EB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9243;p43">
                <a:extLst>
                  <a:ext uri="{FF2B5EF4-FFF2-40B4-BE49-F238E27FC236}">
                    <a16:creationId xmlns:a16="http://schemas.microsoft.com/office/drawing/2014/main" id="{C589A0FF-EEAF-44E0-8BCB-E307D1E40710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9244;p43">
                <a:extLst>
                  <a:ext uri="{FF2B5EF4-FFF2-40B4-BE49-F238E27FC236}">
                    <a16:creationId xmlns:a16="http://schemas.microsoft.com/office/drawing/2014/main" id="{B13421D3-D291-45A2-A4D5-C8555BB1B004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9245;p43">
                <a:extLst>
                  <a:ext uri="{FF2B5EF4-FFF2-40B4-BE49-F238E27FC236}">
                    <a16:creationId xmlns:a16="http://schemas.microsoft.com/office/drawing/2014/main" id="{E9030F05-B659-4055-BCC5-6E88F94C5FBC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9246;p43">
                <a:extLst>
                  <a:ext uri="{FF2B5EF4-FFF2-40B4-BE49-F238E27FC236}">
                    <a16:creationId xmlns:a16="http://schemas.microsoft.com/office/drawing/2014/main" id="{81E0B137-DA8F-4886-899A-D5F3F1DBC602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9247;p43">
                <a:extLst>
                  <a:ext uri="{FF2B5EF4-FFF2-40B4-BE49-F238E27FC236}">
                    <a16:creationId xmlns:a16="http://schemas.microsoft.com/office/drawing/2014/main" id="{0CF07F3D-C8B3-4818-BDA6-FB8E760E0F42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9248;p43">
                <a:extLst>
                  <a:ext uri="{FF2B5EF4-FFF2-40B4-BE49-F238E27FC236}">
                    <a16:creationId xmlns:a16="http://schemas.microsoft.com/office/drawing/2014/main" id="{5322258D-B8DD-4B61-9BB6-CD592CBBE83A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9249;p43">
                <a:extLst>
                  <a:ext uri="{FF2B5EF4-FFF2-40B4-BE49-F238E27FC236}">
                    <a16:creationId xmlns:a16="http://schemas.microsoft.com/office/drawing/2014/main" id="{988B7CF3-E745-43B7-9DB2-8B9BB0F4193B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9250;p43">
                <a:extLst>
                  <a:ext uri="{FF2B5EF4-FFF2-40B4-BE49-F238E27FC236}">
                    <a16:creationId xmlns:a16="http://schemas.microsoft.com/office/drawing/2014/main" id="{9811AB50-B035-4454-B8B7-CCDDDC67C7BD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9251;p43">
                <a:extLst>
                  <a:ext uri="{FF2B5EF4-FFF2-40B4-BE49-F238E27FC236}">
                    <a16:creationId xmlns:a16="http://schemas.microsoft.com/office/drawing/2014/main" id="{083AB14D-26EC-4134-87F4-63C0E2E8A03D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9252;p43">
                <a:extLst>
                  <a:ext uri="{FF2B5EF4-FFF2-40B4-BE49-F238E27FC236}">
                    <a16:creationId xmlns:a16="http://schemas.microsoft.com/office/drawing/2014/main" id="{218AF27F-7EF6-4432-8A31-94004FFEB69F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9253;p43">
                <a:extLst>
                  <a:ext uri="{FF2B5EF4-FFF2-40B4-BE49-F238E27FC236}">
                    <a16:creationId xmlns:a16="http://schemas.microsoft.com/office/drawing/2014/main" id="{9621B7FD-1CE4-4891-8B54-0D2717BEA310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9254;p43">
                <a:extLst>
                  <a:ext uri="{FF2B5EF4-FFF2-40B4-BE49-F238E27FC236}">
                    <a16:creationId xmlns:a16="http://schemas.microsoft.com/office/drawing/2014/main" id="{76EDE04B-F014-4282-AF78-F3A01F2EF999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9255;p43">
                <a:extLst>
                  <a:ext uri="{FF2B5EF4-FFF2-40B4-BE49-F238E27FC236}">
                    <a16:creationId xmlns:a16="http://schemas.microsoft.com/office/drawing/2014/main" id="{3A122568-414A-4365-B188-8DB6E4F15F85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9256;p43">
                <a:extLst>
                  <a:ext uri="{FF2B5EF4-FFF2-40B4-BE49-F238E27FC236}">
                    <a16:creationId xmlns:a16="http://schemas.microsoft.com/office/drawing/2014/main" id="{4EB581B6-2DF2-4A77-9AB6-C3DA2A08D48C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9257;p43">
                <a:extLst>
                  <a:ext uri="{FF2B5EF4-FFF2-40B4-BE49-F238E27FC236}">
                    <a16:creationId xmlns:a16="http://schemas.microsoft.com/office/drawing/2014/main" id="{1D1C6425-3CC5-4623-B6E7-A9CEA4C2D3E3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9258;p43">
                <a:extLst>
                  <a:ext uri="{FF2B5EF4-FFF2-40B4-BE49-F238E27FC236}">
                    <a16:creationId xmlns:a16="http://schemas.microsoft.com/office/drawing/2014/main" id="{C76D60D0-88C9-4B51-B30D-A58FCCCCB4E7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9259;p43">
                <a:extLst>
                  <a:ext uri="{FF2B5EF4-FFF2-40B4-BE49-F238E27FC236}">
                    <a16:creationId xmlns:a16="http://schemas.microsoft.com/office/drawing/2014/main" id="{71B51E82-84F5-442B-8CAA-21A97542954B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9260;p43">
                <a:extLst>
                  <a:ext uri="{FF2B5EF4-FFF2-40B4-BE49-F238E27FC236}">
                    <a16:creationId xmlns:a16="http://schemas.microsoft.com/office/drawing/2014/main" id="{4DAB421C-7CCC-4B93-A30D-07C6B1DA8930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9261;p43">
                <a:extLst>
                  <a:ext uri="{FF2B5EF4-FFF2-40B4-BE49-F238E27FC236}">
                    <a16:creationId xmlns:a16="http://schemas.microsoft.com/office/drawing/2014/main" id="{D54F92E3-E72C-4FEA-B792-0B729B05190A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9262;p43">
                <a:extLst>
                  <a:ext uri="{FF2B5EF4-FFF2-40B4-BE49-F238E27FC236}">
                    <a16:creationId xmlns:a16="http://schemas.microsoft.com/office/drawing/2014/main" id="{4E3FC8EB-730B-4D94-912A-BF98C3DBC4CE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9263;p43">
                <a:extLst>
                  <a:ext uri="{FF2B5EF4-FFF2-40B4-BE49-F238E27FC236}">
                    <a16:creationId xmlns:a16="http://schemas.microsoft.com/office/drawing/2014/main" id="{1056B2B1-5DB4-449A-9B05-626A13F6D9F5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9264;p43">
                <a:extLst>
                  <a:ext uri="{FF2B5EF4-FFF2-40B4-BE49-F238E27FC236}">
                    <a16:creationId xmlns:a16="http://schemas.microsoft.com/office/drawing/2014/main" id="{786BBA85-E113-4EF0-902E-570BECBFA702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9265;p43">
                <a:extLst>
                  <a:ext uri="{FF2B5EF4-FFF2-40B4-BE49-F238E27FC236}">
                    <a16:creationId xmlns:a16="http://schemas.microsoft.com/office/drawing/2014/main" id="{FA1A6F4C-EA9A-4A2C-B72E-027BD9F4A1AF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9266;p43">
                <a:extLst>
                  <a:ext uri="{FF2B5EF4-FFF2-40B4-BE49-F238E27FC236}">
                    <a16:creationId xmlns:a16="http://schemas.microsoft.com/office/drawing/2014/main" id="{266612B3-CE71-4577-B1EE-85E721C6DCA0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9267;p43">
                <a:extLst>
                  <a:ext uri="{FF2B5EF4-FFF2-40B4-BE49-F238E27FC236}">
                    <a16:creationId xmlns:a16="http://schemas.microsoft.com/office/drawing/2014/main" id="{AB41E57C-E4D6-4503-8D84-FDEDA8D7A0A2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9268;p43">
                <a:extLst>
                  <a:ext uri="{FF2B5EF4-FFF2-40B4-BE49-F238E27FC236}">
                    <a16:creationId xmlns:a16="http://schemas.microsoft.com/office/drawing/2014/main" id="{227C0383-2249-4F91-A998-F5CEF85C1BDF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9269;p43">
                <a:extLst>
                  <a:ext uri="{FF2B5EF4-FFF2-40B4-BE49-F238E27FC236}">
                    <a16:creationId xmlns:a16="http://schemas.microsoft.com/office/drawing/2014/main" id="{B095C8F0-5BA1-4657-BA1E-663DDD4ED8B6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9270;p43">
                <a:extLst>
                  <a:ext uri="{FF2B5EF4-FFF2-40B4-BE49-F238E27FC236}">
                    <a16:creationId xmlns:a16="http://schemas.microsoft.com/office/drawing/2014/main" id="{21913008-5EEC-4644-8F2A-8A8639CF7E72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9271;p43">
                <a:extLst>
                  <a:ext uri="{FF2B5EF4-FFF2-40B4-BE49-F238E27FC236}">
                    <a16:creationId xmlns:a16="http://schemas.microsoft.com/office/drawing/2014/main" id="{CF488BBC-E514-4B74-AEEF-F2023F6F9C80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9272;p43">
                <a:extLst>
                  <a:ext uri="{FF2B5EF4-FFF2-40B4-BE49-F238E27FC236}">
                    <a16:creationId xmlns:a16="http://schemas.microsoft.com/office/drawing/2014/main" id="{99FE29BA-9860-448C-B7C5-DD6F8EA8D837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9273;p43">
                <a:extLst>
                  <a:ext uri="{FF2B5EF4-FFF2-40B4-BE49-F238E27FC236}">
                    <a16:creationId xmlns:a16="http://schemas.microsoft.com/office/drawing/2014/main" id="{1399A1C7-7636-4A7A-8801-1FC7758FC388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9274;p43">
                <a:extLst>
                  <a:ext uri="{FF2B5EF4-FFF2-40B4-BE49-F238E27FC236}">
                    <a16:creationId xmlns:a16="http://schemas.microsoft.com/office/drawing/2014/main" id="{7188680F-6D25-4CCF-9A9F-48983925F354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9275;p43">
                <a:extLst>
                  <a:ext uri="{FF2B5EF4-FFF2-40B4-BE49-F238E27FC236}">
                    <a16:creationId xmlns:a16="http://schemas.microsoft.com/office/drawing/2014/main" id="{81D1B0CA-A9EC-46DC-8D70-0409BD2B8018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9276;p43">
                <a:extLst>
                  <a:ext uri="{FF2B5EF4-FFF2-40B4-BE49-F238E27FC236}">
                    <a16:creationId xmlns:a16="http://schemas.microsoft.com/office/drawing/2014/main" id="{99F9E79A-F90C-4961-AA84-1A1BFD23412C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9277;p43">
                <a:extLst>
                  <a:ext uri="{FF2B5EF4-FFF2-40B4-BE49-F238E27FC236}">
                    <a16:creationId xmlns:a16="http://schemas.microsoft.com/office/drawing/2014/main" id="{6CAE367B-3146-4391-B438-6C490FFC7BE0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9278;p43">
                <a:extLst>
                  <a:ext uri="{FF2B5EF4-FFF2-40B4-BE49-F238E27FC236}">
                    <a16:creationId xmlns:a16="http://schemas.microsoft.com/office/drawing/2014/main" id="{FABDB357-B374-4FBB-B1FD-34012F8FD11D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9279;p43">
                <a:extLst>
                  <a:ext uri="{FF2B5EF4-FFF2-40B4-BE49-F238E27FC236}">
                    <a16:creationId xmlns:a16="http://schemas.microsoft.com/office/drawing/2014/main" id="{5E32A169-B9E5-4D2F-95FE-9059CDB2158A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9280;p43">
                <a:extLst>
                  <a:ext uri="{FF2B5EF4-FFF2-40B4-BE49-F238E27FC236}">
                    <a16:creationId xmlns:a16="http://schemas.microsoft.com/office/drawing/2014/main" id="{D0CB92D4-EDE4-4AF1-9D65-B06B90988FE5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9281;p43">
                <a:extLst>
                  <a:ext uri="{FF2B5EF4-FFF2-40B4-BE49-F238E27FC236}">
                    <a16:creationId xmlns:a16="http://schemas.microsoft.com/office/drawing/2014/main" id="{F5D37F47-B46C-4211-BE9A-C27E63A97E76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9282;p43">
                <a:extLst>
                  <a:ext uri="{FF2B5EF4-FFF2-40B4-BE49-F238E27FC236}">
                    <a16:creationId xmlns:a16="http://schemas.microsoft.com/office/drawing/2014/main" id="{17BDD918-8221-4903-BCEB-EAD007475259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9283;p43">
                <a:extLst>
                  <a:ext uri="{FF2B5EF4-FFF2-40B4-BE49-F238E27FC236}">
                    <a16:creationId xmlns:a16="http://schemas.microsoft.com/office/drawing/2014/main" id="{B99BFFF5-C100-49F9-89D5-1D9A0EDB2F06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2" name="Google Shape;9284;p43">
              <a:extLst>
                <a:ext uri="{FF2B5EF4-FFF2-40B4-BE49-F238E27FC236}">
                  <a16:creationId xmlns:a16="http://schemas.microsoft.com/office/drawing/2014/main" id="{49BE3E6F-8C01-423C-8E82-B0119B16E721}"/>
                </a:ext>
              </a:extLst>
            </p:cNvPr>
            <p:cNvGrpSpPr/>
            <p:nvPr/>
          </p:nvGrpSpPr>
          <p:grpSpPr>
            <a:xfrm>
              <a:off x="5763349" y="2208137"/>
              <a:ext cx="300887" cy="300754"/>
              <a:chOff x="2766050" y="-563975"/>
              <a:chExt cx="451850" cy="451650"/>
            </a:xfrm>
          </p:grpSpPr>
          <p:sp>
            <p:nvSpPr>
              <p:cNvPr id="3243" name="Google Shape;9285;p43">
                <a:extLst>
                  <a:ext uri="{FF2B5EF4-FFF2-40B4-BE49-F238E27FC236}">
                    <a16:creationId xmlns:a16="http://schemas.microsoft.com/office/drawing/2014/main" id="{98E211F7-CF2F-4D36-A4F8-61DDE2814563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9286;p43">
                <a:extLst>
                  <a:ext uri="{FF2B5EF4-FFF2-40B4-BE49-F238E27FC236}">
                    <a16:creationId xmlns:a16="http://schemas.microsoft.com/office/drawing/2014/main" id="{90047405-2387-4FFE-A592-6B61D539B4F0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9287;p43">
                <a:extLst>
                  <a:ext uri="{FF2B5EF4-FFF2-40B4-BE49-F238E27FC236}">
                    <a16:creationId xmlns:a16="http://schemas.microsoft.com/office/drawing/2014/main" id="{C8EECA01-1DF7-47CE-9370-84543982791C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9288;p43">
                <a:extLst>
                  <a:ext uri="{FF2B5EF4-FFF2-40B4-BE49-F238E27FC236}">
                    <a16:creationId xmlns:a16="http://schemas.microsoft.com/office/drawing/2014/main" id="{FDF49BE0-5EF8-4EE8-A6E4-43CB184E0A1B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9289;p43">
                <a:extLst>
                  <a:ext uri="{FF2B5EF4-FFF2-40B4-BE49-F238E27FC236}">
                    <a16:creationId xmlns:a16="http://schemas.microsoft.com/office/drawing/2014/main" id="{999DBE1B-2107-460D-BDCF-F147E7E3ED81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9290;p43">
                <a:extLst>
                  <a:ext uri="{FF2B5EF4-FFF2-40B4-BE49-F238E27FC236}">
                    <a16:creationId xmlns:a16="http://schemas.microsoft.com/office/drawing/2014/main" id="{04A81E84-873B-4AE4-839A-C83A54BEF98D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9291;p43">
                <a:extLst>
                  <a:ext uri="{FF2B5EF4-FFF2-40B4-BE49-F238E27FC236}">
                    <a16:creationId xmlns:a16="http://schemas.microsoft.com/office/drawing/2014/main" id="{CD980198-F632-4511-B853-0EE01ADBE8A9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9292;p43">
                <a:extLst>
                  <a:ext uri="{FF2B5EF4-FFF2-40B4-BE49-F238E27FC236}">
                    <a16:creationId xmlns:a16="http://schemas.microsoft.com/office/drawing/2014/main" id="{CFBC5D79-E617-4392-8436-3E3C45107416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9293;p43">
                <a:extLst>
                  <a:ext uri="{FF2B5EF4-FFF2-40B4-BE49-F238E27FC236}">
                    <a16:creationId xmlns:a16="http://schemas.microsoft.com/office/drawing/2014/main" id="{33E5F4A9-4B94-4FF7-A600-6FA3584C3C76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9294;p43">
                <a:extLst>
                  <a:ext uri="{FF2B5EF4-FFF2-40B4-BE49-F238E27FC236}">
                    <a16:creationId xmlns:a16="http://schemas.microsoft.com/office/drawing/2014/main" id="{D61B7A29-5586-4F0C-B4BB-5BB9033B054D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9295;p43">
                <a:extLst>
                  <a:ext uri="{FF2B5EF4-FFF2-40B4-BE49-F238E27FC236}">
                    <a16:creationId xmlns:a16="http://schemas.microsoft.com/office/drawing/2014/main" id="{0F550536-1E0D-40AB-94E7-21CCE761BB90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9296;p43">
                <a:extLst>
                  <a:ext uri="{FF2B5EF4-FFF2-40B4-BE49-F238E27FC236}">
                    <a16:creationId xmlns:a16="http://schemas.microsoft.com/office/drawing/2014/main" id="{21AB5710-A32C-498D-A3C4-D37E7FF8675D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9297;p43">
                <a:extLst>
                  <a:ext uri="{FF2B5EF4-FFF2-40B4-BE49-F238E27FC236}">
                    <a16:creationId xmlns:a16="http://schemas.microsoft.com/office/drawing/2014/main" id="{B1052FBE-4D9B-4F10-BAA5-29BF5CD99B7F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9298;p43">
                <a:extLst>
                  <a:ext uri="{FF2B5EF4-FFF2-40B4-BE49-F238E27FC236}">
                    <a16:creationId xmlns:a16="http://schemas.microsoft.com/office/drawing/2014/main" id="{9F66A032-ABDA-4984-9EFF-A47639F01B53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9299;p43">
                <a:extLst>
                  <a:ext uri="{FF2B5EF4-FFF2-40B4-BE49-F238E27FC236}">
                    <a16:creationId xmlns:a16="http://schemas.microsoft.com/office/drawing/2014/main" id="{B14D3054-555C-403F-AC84-1F34E8D852FD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9300;p43">
                <a:extLst>
                  <a:ext uri="{FF2B5EF4-FFF2-40B4-BE49-F238E27FC236}">
                    <a16:creationId xmlns:a16="http://schemas.microsoft.com/office/drawing/2014/main" id="{E2D0ECDC-991D-4227-B99D-B90653FB10E3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9301;p43">
                <a:extLst>
                  <a:ext uri="{FF2B5EF4-FFF2-40B4-BE49-F238E27FC236}">
                    <a16:creationId xmlns:a16="http://schemas.microsoft.com/office/drawing/2014/main" id="{A2CE3261-BFA1-4B35-887B-E24F233D17AE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9302;p43">
                <a:extLst>
                  <a:ext uri="{FF2B5EF4-FFF2-40B4-BE49-F238E27FC236}">
                    <a16:creationId xmlns:a16="http://schemas.microsoft.com/office/drawing/2014/main" id="{60900376-3F35-4BFB-A7C9-EAE1289FF062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9303;p43">
                <a:extLst>
                  <a:ext uri="{FF2B5EF4-FFF2-40B4-BE49-F238E27FC236}">
                    <a16:creationId xmlns:a16="http://schemas.microsoft.com/office/drawing/2014/main" id="{C28FE826-9B02-417D-8A9E-2E5090E36277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9304;p43">
                <a:extLst>
                  <a:ext uri="{FF2B5EF4-FFF2-40B4-BE49-F238E27FC236}">
                    <a16:creationId xmlns:a16="http://schemas.microsoft.com/office/drawing/2014/main" id="{4D5564BB-FE1C-4D5C-B6E3-6B0B1879BACE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9305;p43">
                <a:extLst>
                  <a:ext uri="{FF2B5EF4-FFF2-40B4-BE49-F238E27FC236}">
                    <a16:creationId xmlns:a16="http://schemas.microsoft.com/office/drawing/2014/main" id="{CF6AAD8E-92E8-4869-BEB9-F22173B5412F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9306;p43">
                <a:extLst>
                  <a:ext uri="{FF2B5EF4-FFF2-40B4-BE49-F238E27FC236}">
                    <a16:creationId xmlns:a16="http://schemas.microsoft.com/office/drawing/2014/main" id="{9B9D5704-3E3E-49A6-B837-95A00BF2A4BB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9307;p43">
                <a:extLst>
                  <a:ext uri="{FF2B5EF4-FFF2-40B4-BE49-F238E27FC236}">
                    <a16:creationId xmlns:a16="http://schemas.microsoft.com/office/drawing/2014/main" id="{F99147E8-D199-45AB-BFC6-6CA98EAE060C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9308;p43">
                <a:extLst>
                  <a:ext uri="{FF2B5EF4-FFF2-40B4-BE49-F238E27FC236}">
                    <a16:creationId xmlns:a16="http://schemas.microsoft.com/office/drawing/2014/main" id="{4EF9CE03-1226-4B5C-84C8-84D6A55E363F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9309;p43">
                <a:extLst>
                  <a:ext uri="{FF2B5EF4-FFF2-40B4-BE49-F238E27FC236}">
                    <a16:creationId xmlns:a16="http://schemas.microsoft.com/office/drawing/2014/main" id="{C217A879-F955-4679-8FB9-E24EFBC42964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9310;p43">
                <a:extLst>
                  <a:ext uri="{FF2B5EF4-FFF2-40B4-BE49-F238E27FC236}">
                    <a16:creationId xmlns:a16="http://schemas.microsoft.com/office/drawing/2014/main" id="{B380D52D-27B7-4652-84D6-6125F16F5D22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9311;p43">
                <a:extLst>
                  <a:ext uri="{FF2B5EF4-FFF2-40B4-BE49-F238E27FC236}">
                    <a16:creationId xmlns:a16="http://schemas.microsoft.com/office/drawing/2014/main" id="{5F568BE4-FEFA-4C42-B7C6-7C3F05961736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9312;p43">
                <a:extLst>
                  <a:ext uri="{FF2B5EF4-FFF2-40B4-BE49-F238E27FC236}">
                    <a16:creationId xmlns:a16="http://schemas.microsoft.com/office/drawing/2014/main" id="{1E7ED406-AC8E-41A1-9E30-398814C538F1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9313;p43">
                <a:extLst>
                  <a:ext uri="{FF2B5EF4-FFF2-40B4-BE49-F238E27FC236}">
                    <a16:creationId xmlns:a16="http://schemas.microsoft.com/office/drawing/2014/main" id="{3CFB6E0B-6B0A-43ED-8AE8-FF603B004034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9314;p43">
                <a:extLst>
                  <a:ext uri="{FF2B5EF4-FFF2-40B4-BE49-F238E27FC236}">
                    <a16:creationId xmlns:a16="http://schemas.microsoft.com/office/drawing/2014/main" id="{0B80D328-275F-4AB8-8B7B-C32930C1DA46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9315;p43">
                <a:extLst>
                  <a:ext uri="{FF2B5EF4-FFF2-40B4-BE49-F238E27FC236}">
                    <a16:creationId xmlns:a16="http://schemas.microsoft.com/office/drawing/2014/main" id="{232617E6-EA14-4706-96CF-363CD85D0DEE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9316;p43">
                <a:extLst>
                  <a:ext uri="{FF2B5EF4-FFF2-40B4-BE49-F238E27FC236}">
                    <a16:creationId xmlns:a16="http://schemas.microsoft.com/office/drawing/2014/main" id="{B672AA8E-3211-4E26-B6F8-300F6511AE0B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9317;p43">
                <a:extLst>
                  <a:ext uri="{FF2B5EF4-FFF2-40B4-BE49-F238E27FC236}">
                    <a16:creationId xmlns:a16="http://schemas.microsoft.com/office/drawing/2014/main" id="{A570C6BB-B37C-4ACC-B3B8-42CD41E6917A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9318;p43">
                <a:extLst>
                  <a:ext uri="{FF2B5EF4-FFF2-40B4-BE49-F238E27FC236}">
                    <a16:creationId xmlns:a16="http://schemas.microsoft.com/office/drawing/2014/main" id="{10B14F6C-3701-4E7F-B987-3B7C4BEC449E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9319;p43">
                <a:extLst>
                  <a:ext uri="{FF2B5EF4-FFF2-40B4-BE49-F238E27FC236}">
                    <a16:creationId xmlns:a16="http://schemas.microsoft.com/office/drawing/2014/main" id="{F012C39D-20C1-4295-B871-ADC183965A5E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9320;p43">
                <a:extLst>
                  <a:ext uri="{FF2B5EF4-FFF2-40B4-BE49-F238E27FC236}">
                    <a16:creationId xmlns:a16="http://schemas.microsoft.com/office/drawing/2014/main" id="{1C874E1C-3CF9-4A1B-8BB5-0FCB04046640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9321;p43">
                <a:extLst>
                  <a:ext uri="{FF2B5EF4-FFF2-40B4-BE49-F238E27FC236}">
                    <a16:creationId xmlns:a16="http://schemas.microsoft.com/office/drawing/2014/main" id="{4D6C12DE-432D-412D-87BA-60F7908D8EFE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9322;p43">
                <a:extLst>
                  <a:ext uri="{FF2B5EF4-FFF2-40B4-BE49-F238E27FC236}">
                    <a16:creationId xmlns:a16="http://schemas.microsoft.com/office/drawing/2014/main" id="{220AFC32-DFDE-4A67-B43A-2D681AE8A57D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9323;p43">
                <a:extLst>
                  <a:ext uri="{FF2B5EF4-FFF2-40B4-BE49-F238E27FC236}">
                    <a16:creationId xmlns:a16="http://schemas.microsoft.com/office/drawing/2014/main" id="{198AC954-C1D7-4A3A-9489-53138BC0EEB8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9324;p43">
                <a:extLst>
                  <a:ext uri="{FF2B5EF4-FFF2-40B4-BE49-F238E27FC236}">
                    <a16:creationId xmlns:a16="http://schemas.microsoft.com/office/drawing/2014/main" id="{9FF445C2-AB64-4545-A791-A9FBB806FCEA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9325;p43">
                <a:extLst>
                  <a:ext uri="{FF2B5EF4-FFF2-40B4-BE49-F238E27FC236}">
                    <a16:creationId xmlns:a16="http://schemas.microsoft.com/office/drawing/2014/main" id="{AC45936A-E02F-4025-B3BE-8DFCDA188D9C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9326;p43">
                <a:extLst>
                  <a:ext uri="{FF2B5EF4-FFF2-40B4-BE49-F238E27FC236}">
                    <a16:creationId xmlns:a16="http://schemas.microsoft.com/office/drawing/2014/main" id="{8F846C51-DCFF-4EB5-AC37-7E21375D2089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9327;p43">
                <a:extLst>
                  <a:ext uri="{FF2B5EF4-FFF2-40B4-BE49-F238E27FC236}">
                    <a16:creationId xmlns:a16="http://schemas.microsoft.com/office/drawing/2014/main" id="{2B89F858-B192-47BE-88C5-1AC72CD291F4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9328;p43">
                <a:extLst>
                  <a:ext uri="{FF2B5EF4-FFF2-40B4-BE49-F238E27FC236}">
                    <a16:creationId xmlns:a16="http://schemas.microsoft.com/office/drawing/2014/main" id="{9C76D38B-C712-4C46-9B3B-EB5E5FB4CD05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9329;p43">
                <a:extLst>
                  <a:ext uri="{FF2B5EF4-FFF2-40B4-BE49-F238E27FC236}">
                    <a16:creationId xmlns:a16="http://schemas.microsoft.com/office/drawing/2014/main" id="{7D8BC02D-B6FD-4CE1-88CD-C7A766B30095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9330;p43">
                <a:extLst>
                  <a:ext uri="{FF2B5EF4-FFF2-40B4-BE49-F238E27FC236}">
                    <a16:creationId xmlns:a16="http://schemas.microsoft.com/office/drawing/2014/main" id="{DF67A859-076D-484A-897E-D6A7DC8BA06F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9331;p43">
                <a:extLst>
                  <a:ext uri="{FF2B5EF4-FFF2-40B4-BE49-F238E27FC236}">
                    <a16:creationId xmlns:a16="http://schemas.microsoft.com/office/drawing/2014/main" id="{31A53D79-16BC-4C88-AA74-73F1F0A68F2A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9332;p43">
                <a:extLst>
                  <a:ext uri="{FF2B5EF4-FFF2-40B4-BE49-F238E27FC236}">
                    <a16:creationId xmlns:a16="http://schemas.microsoft.com/office/drawing/2014/main" id="{08D16E4B-2657-4223-A9D3-94D2C00697E4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9333;p43">
                <a:extLst>
                  <a:ext uri="{FF2B5EF4-FFF2-40B4-BE49-F238E27FC236}">
                    <a16:creationId xmlns:a16="http://schemas.microsoft.com/office/drawing/2014/main" id="{10B0150D-5D8D-453F-A03A-7169B7A184F5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9334;p43">
                <a:extLst>
                  <a:ext uri="{FF2B5EF4-FFF2-40B4-BE49-F238E27FC236}">
                    <a16:creationId xmlns:a16="http://schemas.microsoft.com/office/drawing/2014/main" id="{52CAE850-7C1B-41DF-A995-296E60DCEC76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9335;p43">
                <a:extLst>
                  <a:ext uri="{FF2B5EF4-FFF2-40B4-BE49-F238E27FC236}">
                    <a16:creationId xmlns:a16="http://schemas.microsoft.com/office/drawing/2014/main" id="{1EB14120-EEEB-4F0F-8FE2-673C86EF3760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3" name="Google Shape;9336;p43">
              <a:extLst>
                <a:ext uri="{FF2B5EF4-FFF2-40B4-BE49-F238E27FC236}">
                  <a16:creationId xmlns:a16="http://schemas.microsoft.com/office/drawing/2014/main" id="{89966C82-9348-4FA7-AC17-22A6D07B5E6D}"/>
                </a:ext>
              </a:extLst>
            </p:cNvPr>
            <p:cNvGrpSpPr/>
            <p:nvPr/>
          </p:nvGrpSpPr>
          <p:grpSpPr>
            <a:xfrm>
              <a:off x="739399" y="2885174"/>
              <a:ext cx="300887" cy="300754"/>
              <a:chOff x="2766050" y="-563975"/>
              <a:chExt cx="451850" cy="451650"/>
            </a:xfrm>
          </p:grpSpPr>
          <p:sp>
            <p:nvSpPr>
              <p:cNvPr id="3192" name="Google Shape;9337;p43">
                <a:extLst>
                  <a:ext uri="{FF2B5EF4-FFF2-40B4-BE49-F238E27FC236}">
                    <a16:creationId xmlns:a16="http://schemas.microsoft.com/office/drawing/2014/main" id="{9F4DC3F0-72C9-4B91-8B89-4BE03B309BCF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9338;p43">
                <a:extLst>
                  <a:ext uri="{FF2B5EF4-FFF2-40B4-BE49-F238E27FC236}">
                    <a16:creationId xmlns:a16="http://schemas.microsoft.com/office/drawing/2014/main" id="{4AF85EA8-6CEC-4837-9D7D-0983319F7D5C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9339;p43">
                <a:extLst>
                  <a:ext uri="{FF2B5EF4-FFF2-40B4-BE49-F238E27FC236}">
                    <a16:creationId xmlns:a16="http://schemas.microsoft.com/office/drawing/2014/main" id="{DE2B363C-97CD-4DC6-A10A-B14275842431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9340;p43">
                <a:extLst>
                  <a:ext uri="{FF2B5EF4-FFF2-40B4-BE49-F238E27FC236}">
                    <a16:creationId xmlns:a16="http://schemas.microsoft.com/office/drawing/2014/main" id="{63EB6D48-2F28-4357-B83A-11B03E863FF8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9341;p43">
                <a:extLst>
                  <a:ext uri="{FF2B5EF4-FFF2-40B4-BE49-F238E27FC236}">
                    <a16:creationId xmlns:a16="http://schemas.microsoft.com/office/drawing/2014/main" id="{650DBDA1-1215-4040-B067-B9486E210958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9342;p43">
                <a:extLst>
                  <a:ext uri="{FF2B5EF4-FFF2-40B4-BE49-F238E27FC236}">
                    <a16:creationId xmlns:a16="http://schemas.microsoft.com/office/drawing/2014/main" id="{A2FD16CB-447A-43D8-AA5E-1C6314633137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9343;p43">
                <a:extLst>
                  <a:ext uri="{FF2B5EF4-FFF2-40B4-BE49-F238E27FC236}">
                    <a16:creationId xmlns:a16="http://schemas.microsoft.com/office/drawing/2014/main" id="{229B6DFD-B0AC-4A94-AF3D-2BB230E85277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9344;p43">
                <a:extLst>
                  <a:ext uri="{FF2B5EF4-FFF2-40B4-BE49-F238E27FC236}">
                    <a16:creationId xmlns:a16="http://schemas.microsoft.com/office/drawing/2014/main" id="{089E5776-ABD9-4461-B972-2F736326376D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9345;p43">
                <a:extLst>
                  <a:ext uri="{FF2B5EF4-FFF2-40B4-BE49-F238E27FC236}">
                    <a16:creationId xmlns:a16="http://schemas.microsoft.com/office/drawing/2014/main" id="{AF6618D1-61A0-4425-B6BB-CCDA29373980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9346;p43">
                <a:extLst>
                  <a:ext uri="{FF2B5EF4-FFF2-40B4-BE49-F238E27FC236}">
                    <a16:creationId xmlns:a16="http://schemas.microsoft.com/office/drawing/2014/main" id="{4C41C618-1C8C-481F-A6DE-6C5AE31231D1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9347;p43">
                <a:extLst>
                  <a:ext uri="{FF2B5EF4-FFF2-40B4-BE49-F238E27FC236}">
                    <a16:creationId xmlns:a16="http://schemas.microsoft.com/office/drawing/2014/main" id="{9DEE50C9-9840-4E29-A579-9E8F71DCF3E2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9348;p43">
                <a:extLst>
                  <a:ext uri="{FF2B5EF4-FFF2-40B4-BE49-F238E27FC236}">
                    <a16:creationId xmlns:a16="http://schemas.microsoft.com/office/drawing/2014/main" id="{1572A26F-E0BD-4677-9143-6BB8C799F77B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9349;p43">
                <a:extLst>
                  <a:ext uri="{FF2B5EF4-FFF2-40B4-BE49-F238E27FC236}">
                    <a16:creationId xmlns:a16="http://schemas.microsoft.com/office/drawing/2014/main" id="{849C9C83-67F9-474C-932D-0B2CB77CE0F9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9350;p43">
                <a:extLst>
                  <a:ext uri="{FF2B5EF4-FFF2-40B4-BE49-F238E27FC236}">
                    <a16:creationId xmlns:a16="http://schemas.microsoft.com/office/drawing/2014/main" id="{D3116E8F-A3F3-478D-8C27-0FF9947432DD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9351;p43">
                <a:extLst>
                  <a:ext uri="{FF2B5EF4-FFF2-40B4-BE49-F238E27FC236}">
                    <a16:creationId xmlns:a16="http://schemas.microsoft.com/office/drawing/2014/main" id="{E02E37AB-A78C-47FC-8701-B254A43131E5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9352;p43">
                <a:extLst>
                  <a:ext uri="{FF2B5EF4-FFF2-40B4-BE49-F238E27FC236}">
                    <a16:creationId xmlns:a16="http://schemas.microsoft.com/office/drawing/2014/main" id="{ABA1920E-BA86-4EE3-A686-E80A64B73C8D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9353;p43">
                <a:extLst>
                  <a:ext uri="{FF2B5EF4-FFF2-40B4-BE49-F238E27FC236}">
                    <a16:creationId xmlns:a16="http://schemas.microsoft.com/office/drawing/2014/main" id="{9968957A-1394-4542-BA8F-EF724D708B2B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9354;p43">
                <a:extLst>
                  <a:ext uri="{FF2B5EF4-FFF2-40B4-BE49-F238E27FC236}">
                    <a16:creationId xmlns:a16="http://schemas.microsoft.com/office/drawing/2014/main" id="{E68D76E8-46DC-48F7-B3D6-BCBB083766D6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9355;p43">
                <a:extLst>
                  <a:ext uri="{FF2B5EF4-FFF2-40B4-BE49-F238E27FC236}">
                    <a16:creationId xmlns:a16="http://schemas.microsoft.com/office/drawing/2014/main" id="{1ECFDAE0-F133-4A34-8189-087D58B2AA09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9356;p43">
                <a:extLst>
                  <a:ext uri="{FF2B5EF4-FFF2-40B4-BE49-F238E27FC236}">
                    <a16:creationId xmlns:a16="http://schemas.microsoft.com/office/drawing/2014/main" id="{82FCD41A-0145-4F63-8666-6A268F34356F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9357;p43">
                <a:extLst>
                  <a:ext uri="{FF2B5EF4-FFF2-40B4-BE49-F238E27FC236}">
                    <a16:creationId xmlns:a16="http://schemas.microsoft.com/office/drawing/2014/main" id="{B4B7567C-7B0A-4143-A582-91DF47FC50F3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9358;p43">
                <a:extLst>
                  <a:ext uri="{FF2B5EF4-FFF2-40B4-BE49-F238E27FC236}">
                    <a16:creationId xmlns:a16="http://schemas.microsoft.com/office/drawing/2014/main" id="{81BF8369-829C-4ACC-A219-3309CC8ECB06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9359;p43">
                <a:extLst>
                  <a:ext uri="{FF2B5EF4-FFF2-40B4-BE49-F238E27FC236}">
                    <a16:creationId xmlns:a16="http://schemas.microsoft.com/office/drawing/2014/main" id="{AFA76C13-E475-494D-BFCE-272EC6E51A3A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9360;p43">
                <a:extLst>
                  <a:ext uri="{FF2B5EF4-FFF2-40B4-BE49-F238E27FC236}">
                    <a16:creationId xmlns:a16="http://schemas.microsoft.com/office/drawing/2014/main" id="{778BFE4F-DF13-4C97-A561-6E4370731290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9361;p43">
                <a:extLst>
                  <a:ext uri="{FF2B5EF4-FFF2-40B4-BE49-F238E27FC236}">
                    <a16:creationId xmlns:a16="http://schemas.microsoft.com/office/drawing/2014/main" id="{7D92595F-8151-4B76-8AEE-147B0FA118EC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9362;p43">
                <a:extLst>
                  <a:ext uri="{FF2B5EF4-FFF2-40B4-BE49-F238E27FC236}">
                    <a16:creationId xmlns:a16="http://schemas.microsoft.com/office/drawing/2014/main" id="{D33362E7-98D0-46FF-9A8B-D1445C99998B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9363;p43">
                <a:extLst>
                  <a:ext uri="{FF2B5EF4-FFF2-40B4-BE49-F238E27FC236}">
                    <a16:creationId xmlns:a16="http://schemas.microsoft.com/office/drawing/2014/main" id="{4BBD4696-58AE-4AE1-B104-CC16D979D8DD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9364;p43">
                <a:extLst>
                  <a:ext uri="{FF2B5EF4-FFF2-40B4-BE49-F238E27FC236}">
                    <a16:creationId xmlns:a16="http://schemas.microsoft.com/office/drawing/2014/main" id="{5BBB2774-290C-4DBC-B743-F48839651618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9365;p43">
                <a:extLst>
                  <a:ext uri="{FF2B5EF4-FFF2-40B4-BE49-F238E27FC236}">
                    <a16:creationId xmlns:a16="http://schemas.microsoft.com/office/drawing/2014/main" id="{3731534C-4683-498A-9638-92A9BCB3D167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9366;p43">
                <a:extLst>
                  <a:ext uri="{FF2B5EF4-FFF2-40B4-BE49-F238E27FC236}">
                    <a16:creationId xmlns:a16="http://schemas.microsoft.com/office/drawing/2014/main" id="{A99D0CA0-0877-45FE-981A-39F0ECA69AA4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9367;p43">
                <a:extLst>
                  <a:ext uri="{FF2B5EF4-FFF2-40B4-BE49-F238E27FC236}">
                    <a16:creationId xmlns:a16="http://schemas.microsoft.com/office/drawing/2014/main" id="{E482F552-9C98-4D98-BBA0-29C14EABF4FB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9368;p43">
                <a:extLst>
                  <a:ext uri="{FF2B5EF4-FFF2-40B4-BE49-F238E27FC236}">
                    <a16:creationId xmlns:a16="http://schemas.microsoft.com/office/drawing/2014/main" id="{3AF1BE75-DD33-4DF6-8EB6-9909F909FD91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9369;p43">
                <a:extLst>
                  <a:ext uri="{FF2B5EF4-FFF2-40B4-BE49-F238E27FC236}">
                    <a16:creationId xmlns:a16="http://schemas.microsoft.com/office/drawing/2014/main" id="{E5B5B5C4-7835-46F5-AA62-0840F2C03480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9370;p43">
                <a:extLst>
                  <a:ext uri="{FF2B5EF4-FFF2-40B4-BE49-F238E27FC236}">
                    <a16:creationId xmlns:a16="http://schemas.microsoft.com/office/drawing/2014/main" id="{1B116CC0-6CB7-4FA3-BB40-0FDD842E8C6E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9371;p43">
                <a:extLst>
                  <a:ext uri="{FF2B5EF4-FFF2-40B4-BE49-F238E27FC236}">
                    <a16:creationId xmlns:a16="http://schemas.microsoft.com/office/drawing/2014/main" id="{51778B5F-41C5-46EA-91C5-695ED7971405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9372;p43">
                <a:extLst>
                  <a:ext uri="{FF2B5EF4-FFF2-40B4-BE49-F238E27FC236}">
                    <a16:creationId xmlns:a16="http://schemas.microsoft.com/office/drawing/2014/main" id="{584FB968-9B14-4A4C-A3E5-1C404C0D2EA5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9373;p43">
                <a:extLst>
                  <a:ext uri="{FF2B5EF4-FFF2-40B4-BE49-F238E27FC236}">
                    <a16:creationId xmlns:a16="http://schemas.microsoft.com/office/drawing/2014/main" id="{4A73C35D-29AF-4170-A405-14AFBF6FFDCA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9374;p43">
                <a:extLst>
                  <a:ext uri="{FF2B5EF4-FFF2-40B4-BE49-F238E27FC236}">
                    <a16:creationId xmlns:a16="http://schemas.microsoft.com/office/drawing/2014/main" id="{C420B519-3190-4DAF-8EC8-D0CB4E5070C7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9375;p43">
                <a:extLst>
                  <a:ext uri="{FF2B5EF4-FFF2-40B4-BE49-F238E27FC236}">
                    <a16:creationId xmlns:a16="http://schemas.microsoft.com/office/drawing/2014/main" id="{0E5D93C4-8C34-454E-847A-58C7B76E487D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9376;p43">
                <a:extLst>
                  <a:ext uri="{FF2B5EF4-FFF2-40B4-BE49-F238E27FC236}">
                    <a16:creationId xmlns:a16="http://schemas.microsoft.com/office/drawing/2014/main" id="{8F32A135-72D4-4EBF-8882-A93E5C0DD20B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9377;p43">
                <a:extLst>
                  <a:ext uri="{FF2B5EF4-FFF2-40B4-BE49-F238E27FC236}">
                    <a16:creationId xmlns:a16="http://schemas.microsoft.com/office/drawing/2014/main" id="{542889DF-AB4A-4428-AE4E-4BFF52CE2DCF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9378;p43">
                <a:extLst>
                  <a:ext uri="{FF2B5EF4-FFF2-40B4-BE49-F238E27FC236}">
                    <a16:creationId xmlns:a16="http://schemas.microsoft.com/office/drawing/2014/main" id="{D8152E2C-8822-46A1-8F84-A919839700C5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9379;p43">
                <a:extLst>
                  <a:ext uri="{FF2B5EF4-FFF2-40B4-BE49-F238E27FC236}">
                    <a16:creationId xmlns:a16="http://schemas.microsoft.com/office/drawing/2014/main" id="{707B4BA8-715F-437B-B04D-F0ED5065F8A5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9380;p43">
                <a:extLst>
                  <a:ext uri="{FF2B5EF4-FFF2-40B4-BE49-F238E27FC236}">
                    <a16:creationId xmlns:a16="http://schemas.microsoft.com/office/drawing/2014/main" id="{9C6527F9-D6C7-4366-B8BA-E90CDE1C1A4D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9381;p43">
                <a:extLst>
                  <a:ext uri="{FF2B5EF4-FFF2-40B4-BE49-F238E27FC236}">
                    <a16:creationId xmlns:a16="http://schemas.microsoft.com/office/drawing/2014/main" id="{8891F940-111E-43BA-970A-FA28655E29DB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9382;p43">
                <a:extLst>
                  <a:ext uri="{FF2B5EF4-FFF2-40B4-BE49-F238E27FC236}">
                    <a16:creationId xmlns:a16="http://schemas.microsoft.com/office/drawing/2014/main" id="{DFC58FC2-7266-46CA-82D8-85D399B4B09E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9383;p43">
                <a:extLst>
                  <a:ext uri="{FF2B5EF4-FFF2-40B4-BE49-F238E27FC236}">
                    <a16:creationId xmlns:a16="http://schemas.microsoft.com/office/drawing/2014/main" id="{8AE3D850-579B-485F-AB18-8FDEBEC180E4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9384;p43">
                <a:extLst>
                  <a:ext uri="{FF2B5EF4-FFF2-40B4-BE49-F238E27FC236}">
                    <a16:creationId xmlns:a16="http://schemas.microsoft.com/office/drawing/2014/main" id="{6FB5385C-D415-4549-8123-11BD4A5AEB9E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9385;p43">
                <a:extLst>
                  <a:ext uri="{FF2B5EF4-FFF2-40B4-BE49-F238E27FC236}">
                    <a16:creationId xmlns:a16="http://schemas.microsoft.com/office/drawing/2014/main" id="{2BC7F255-FCCF-4A14-A547-684D7642720D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9386;p43">
                <a:extLst>
                  <a:ext uri="{FF2B5EF4-FFF2-40B4-BE49-F238E27FC236}">
                    <a16:creationId xmlns:a16="http://schemas.microsoft.com/office/drawing/2014/main" id="{C0647907-E08A-410A-BC56-A955E598D3F3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9387;p43">
                <a:extLst>
                  <a:ext uri="{FF2B5EF4-FFF2-40B4-BE49-F238E27FC236}">
                    <a16:creationId xmlns:a16="http://schemas.microsoft.com/office/drawing/2014/main" id="{34E7DB4A-3280-4AED-8664-46CAB0D43D2D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4" name="Google Shape;9388;p43">
              <a:extLst>
                <a:ext uri="{FF2B5EF4-FFF2-40B4-BE49-F238E27FC236}">
                  <a16:creationId xmlns:a16="http://schemas.microsoft.com/office/drawing/2014/main" id="{B0783966-6A55-400F-8363-9F198B365588}"/>
                </a:ext>
              </a:extLst>
            </p:cNvPr>
            <p:cNvGrpSpPr/>
            <p:nvPr/>
          </p:nvGrpSpPr>
          <p:grpSpPr>
            <a:xfrm>
              <a:off x="1568024" y="2885174"/>
              <a:ext cx="300887" cy="300754"/>
              <a:chOff x="2766050" y="-563975"/>
              <a:chExt cx="451850" cy="451650"/>
            </a:xfrm>
          </p:grpSpPr>
          <p:sp>
            <p:nvSpPr>
              <p:cNvPr id="3141" name="Google Shape;9389;p43">
                <a:extLst>
                  <a:ext uri="{FF2B5EF4-FFF2-40B4-BE49-F238E27FC236}">
                    <a16:creationId xmlns:a16="http://schemas.microsoft.com/office/drawing/2014/main" id="{807960BD-2FEF-489A-86F0-A0DC497DDCDD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9390;p43">
                <a:extLst>
                  <a:ext uri="{FF2B5EF4-FFF2-40B4-BE49-F238E27FC236}">
                    <a16:creationId xmlns:a16="http://schemas.microsoft.com/office/drawing/2014/main" id="{D55A6370-6EF9-428B-A166-2A04E7C80AD3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9391;p43">
                <a:extLst>
                  <a:ext uri="{FF2B5EF4-FFF2-40B4-BE49-F238E27FC236}">
                    <a16:creationId xmlns:a16="http://schemas.microsoft.com/office/drawing/2014/main" id="{C51FFAC4-FF07-4C21-8632-A964F5018DDE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9392;p43">
                <a:extLst>
                  <a:ext uri="{FF2B5EF4-FFF2-40B4-BE49-F238E27FC236}">
                    <a16:creationId xmlns:a16="http://schemas.microsoft.com/office/drawing/2014/main" id="{45D66127-5BAD-4206-AB06-99444DBDCFB2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9393;p43">
                <a:extLst>
                  <a:ext uri="{FF2B5EF4-FFF2-40B4-BE49-F238E27FC236}">
                    <a16:creationId xmlns:a16="http://schemas.microsoft.com/office/drawing/2014/main" id="{602FA3A0-929E-4A09-B9FF-92AC5E86822A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9394;p43">
                <a:extLst>
                  <a:ext uri="{FF2B5EF4-FFF2-40B4-BE49-F238E27FC236}">
                    <a16:creationId xmlns:a16="http://schemas.microsoft.com/office/drawing/2014/main" id="{C8D1F293-0BF8-46DD-8691-96081945E1AE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9395;p43">
                <a:extLst>
                  <a:ext uri="{FF2B5EF4-FFF2-40B4-BE49-F238E27FC236}">
                    <a16:creationId xmlns:a16="http://schemas.microsoft.com/office/drawing/2014/main" id="{0263F8D1-D6E1-4CB4-91C1-E1A6998CC11F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9396;p43">
                <a:extLst>
                  <a:ext uri="{FF2B5EF4-FFF2-40B4-BE49-F238E27FC236}">
                    <a16:creationId xmlns:a16="http://schemas.microsoft.com/office/drawing/2014/main" id="{082312A7-801C-4790-B6DC-E8D11A193CBE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9397;p43">
                <a:extLst>
                  <a:ext uri="{FF2B5EF4-FFF2-40B4-BE49-F238E27FC236}">
                    <a16:creationId xmlns:a16="http://schemas.microsoft.com/office/drawing/2014/main" id="{834BFE95-9528-4332-9BE4-601013CE987F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9398;p43">
                <a:extLst>
                  <a:ext uri="{FF2B5EF4-FFF2-40B4-BE49-F238E27FC236}">
                    <a16:creationId xmlns:a16="http://schemas.microsoft.com/office/drawing/2014/main" id="{F4F82B40-4099-48B8-BE23-A4A906936769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9399;p43">
                <a:extLst>
                  <a:ext uri="{FF2B5EF4-FFF2-40B4-BE49-F238E27FC236}">
                    <a16:creationId xmlns:a16="http://schemas.microsoft.com/office/drawing/2014/main" id="{ACAAA40F-40CC-4180-A219-74F842A7CEDC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9400;p43">
                <a:extLst>
                  <a:ext uri="{FF2B5EF4-FFF2-40B4-BE49-F238E27FC236}">
                    <a16:creationId xmlns:a16="http://schemas.microsoft.com/office/drawing/2014/main" id="{F72806E2-D3A9-4BE3-9293-5AAFB751BC1F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9401;p43">
                <a:extLst>
                  <a:ext uri="{FF2B5EF4-FFF2-40B4-BE49-F238E27FC236}">
                    <a16:creationId xmlns:a16="http://schemas.microsoft.com/office/drawing/2014/main" id="{566EDAB4-AD97-4F5C-AEBD-A5010EAECC9C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9402;p43">
                <a:extLst>
                  <a:ext uri="{FF2B5EF4-FFF2-40B4-BE49-F238E27FC236}">
                    <a16:creationId xmlns:a16="http://schemas.microsoft.com/office/drawing/2014/main" id="{C5B7D9E0-363A-46EE-9CC9-3657C630F335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9403;p43">
                <a:extLst>
                  <a:ext uri="{FF2B5EF4-FFF2-40B4-BE49-F238E27FC236}">
                    <a16:creationId xmlns:a16="http://schemas.microsoft.com/office/drawing/2014/main" id="{CB8A1D1D-C635-4BA5-AD6F-6D9F85D2DE58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9404;p43">
                <a:extLst>
                  <a:ext uri="{FF2B5EF4-FFF2-40B4-BE49-F238E27FC236}">
                    <a16:creationId xmlns:a16="http://schemas.microsoft.com/office/drawing/2014/main" id="{840C581D-AC29-41B0-B0C9-1121E4A681F9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9405;p43">
                <a:extLst>
                  <a:ext uri="{FF2B5EF4-FFF2-40B4-BE49-F238E27FC236}">
                    <a16:creationId xmlns:a16="http://schemas.microsoft.com/office/drawing/2014/main" id="{231709F2-CC5B-49A7-9744-DA56CE89B16E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9406;p43">
                <a:extLst>
                  <a:ext uri="{FF2B5EF4-FFF2-40B4-BE49-F238E27FC236}">
                    <a16:creationId xmlns:a16="http://schemas.microsoft.com/office/drawing/2014/main" id="{08200C21-8DC6-472C-A1C9-82ED4B9DBE5A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9407;p43">
                <a:extLst>
                  <a:ext uri="{FF2B5EF4-FFF2-40B4-BE49-F238E27FC236}">
                    <a16:creationId xmlns:a16="http://schemas.microsoft.com/office/drawing/2014/main" id="{E2B99AD0-5547-475F-BF86-D806E95985B1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9408;p43">
                <a:extLst>
                  <a:ext uri="{FF2B5EF4-FFF2-40B4-BE49-F238E27FC236}">
                    <a16:creationId xmlns:a16="http://schemas.microsoft.com/office/drawing/2014/main" id="{6499BE9A-CF55-423A-B682-0689CF87053E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9409;p43">
                <a:extLst>
                  <a:ext uri="{FF2B5EF4-FFF2-40B4-BE49-F238E27FC236}">
                    <a16:creationId xmlns:a16="http://schemas.microsoft.com/office/drawing/2014/main" id="{E8A00E84-9262-4E7F-B1F6-CF6437489E88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9410;p43">
                <a:extLst>
                  <a:ext uri="{FF2B5EF4-FFF2-40B4-BE49-F238E27FC236}">
                    <a16:creationId xmlns:a16="http://schemas.microsoft.com/office/drawing/2014/main" id="{D0C82E1E-C3FD-47E2-BF5A-B645FB172706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9411;p43">
                <a:extLst>
                  <a:ext uri="{FF2B5EF4-FFF2-40B4-BE49-F238E27FC236}">
                    <a16:creationId xmlns:a16="http://schemas.microsoft.com/office/drawing/2014/main" id="{00736274-72C3-4427-9C5D-0F38A0FD80E7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9412;p43">
                <a:extLst>
                  <a:ext uri="{FF2B5EF4-FFF2-40B4-BE49-F238E27FC236}">
                    <a16:creationId xmlns:a16="http://schemas.microsoft.com/office/drawing/2014/main" id="{06AB8D1A-4E45-4A46-B568-E152CFF58561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9413;p43">
                <a:extLst>
                  <a:ext uri="{FF2B5EF4-FFF2-40B4-BE49-F238E27FC236}">
                    <a16:creationId xmlns:a16="http://schemas.microsoft.com/office/drawing/2014/main" id="{FD9F261A-2B1E-4492-93EE-F136CCEF3CFC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9414;p43">
                <a:extLst>
                  <a:ext uri="{FF2B5EF4-FFF2-40B4-BE49-F238E27FC236}">
                    <a16:creationId xmlns:a16="http://schemas.microsoft.com/office/drawing/2014/main" id="{BB263A81-565C-402C-9E76-A1E0A32F1024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9415;p43">
                <a:extLst>
                  <a:ext uri="{FF2B5EF4-FFF2-40B4-BE49-F238E27FC236}">
                    <a16:creationId xmlns:a16="http://schemas.microsoft.com/office/drawing/2014/main" id="{F2E885D7-0B63-4167-BE42-04166271960A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9416;p43">
                <a:extLst>
                  <a:ext uri="{FF2B5EF4-FFF2-40B4-BE49-F238E27FC236}">
                    <a16:creationId xmlns:a16="http://schemas.microsoft.com/office/drawing/2014/main" id="{BF38E50C-BA03-4D64-B12C-96FF12E287A6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9417;p43">
                <a:extLst>
                  <a:ext uri="{FF2B5EF4-FFF2-40B4-BE49-F238E27FC236}">
                    <a16:creationId xmlns:a16="http://schemas.microsoft.com/office/drawing/2014/main" id="{F27E5FDB-DB22-43FC-B1D2-D16927E9FD86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9418;p43">
                <a:extLst>
                  <a:ext uri="{FF2B5EF4-FFF2-40B4-BE49-F238E27FC236}">
                    <a16:creationId xmlns:a16="http://schemas.microsoft.com/office/drawing/2014/main" id="{C7880826-6B23-4970-BAEA-115E65B34AB8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9419;p43">
                <a:extLst>
                  <a:ext uri="{FF2B5EF4-FFF2-40B4-BE49-F238E27FC236}">
                    <a16:creationId xmlns:a16="http://schemas.microsoft.com/office/drawing/2014/main" id="{3E2F59B9-4678-403B-8653-0D1DA1CF77F9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9420;p43">
                <a:extLst>
                  <a:ext uri="{FF2B5EF4-FFF2-40B4-BE49-F238E27FC236}">
                    <a16:creationId xmlns:a16="http://schemas.microsoft.com/office/drawing/2014/main" id="{CDE41F80-7EDC-471C-9AA3-16E29C114E82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9421;p43">
                <a:extLst>
                  <a:ext uri="{FF2B5EF4-FFF2-40B4-BE49-F238E27FC236}">
                    <a16:creationId xmlns:a16="http://schemas.microsoft.com/office/drawing/2014/main" id="{3B335869-A83C-48E8-BF65-15C00D842676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9422;p43">
                <a:extLst>
                  <a:ext uri="{FF2B5EF4-FFF2-40B4-BE49-F238E27FC236}">
                    <a16:creationId xmlns:a16="http://schemas.microsoft.com/office/drawing/2014/main" id="{94D45CF8-B4FB-4251-8317-F6B780C34111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9423;p43">
                <a:extLst>
                  <a:ext uri="{FF2B5EF4-FFF2-40B4-BE49-F238E27FC236}">
                    <a16:creationId xmlns:a16="http://schemas.microsoft.com/office/drawing/2014/main" id="{4C2DF819-559D-4F23-A4BC-432E45FF1187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9424;p43">
                <a:extLst>
                  <a:ext uri="{FF2B5EF4-FFF2-40B4-BE49-F238E27FC236}">
                    <a16:creationId xmlns:a16="http://schemas.microsoft.com/office/drawing/2014/main" id="{DD42C077-4AE6-427A-99BE-854B2E596D96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9425;p43">
                <a:extLst>
                  <a:ext uri="{FF2B5EF4-FFF2-40B4-BE49-F238E27FC236}">
                    <a16:creationId xmlns:a16="http://schemas.microsoft.com/office/drawing/2014/main" id="{1D2360BF-9FF1-426C-B39A-5CE6A298E7B4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9426;p43">
                <a:extLst>
                  <a:ext uri="{FF2B5EF4-FFF2-40B4-BE49-F238E27FC236}">
                    <a16:creationId xmlns:a16="http://schemas.microsoft.com/office/drawing/2014/main" id="{4E14A0AF-B951-4570-8037-E3BB6D43C640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9427;p43">
                <a:extLst>
                  <a:ext uri="{FF2B5EF4-FFF2-40B4-BE49-F238E27FC236}">
                    <a16:creationId xmlns:a16="http://schemas.microsoft.com/office/drawing/2014/main" id="{D39EAF60-37EB-4097-9C33-A1E9D3AD5DE0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9428;p43">
                <a:extLst>
                  <a:ext uri="{FF2B5EF4-FFF2-40B4-BE49-F238E27FC236}">
                    <a16:creationId xmlns:a16="http://schemas.microsoft.com/office/drawing/2014/main" id="{2A978F20-620B-4BC4-89E2-74CCB33D6D82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9429;p43">
                <a:extLst>
                  <a:ext uri="{FF2B5EF4-FFF2-40B4-BE49-F238E27FC236}">
                    <a16:creationId xmlns:a16="http://schemas.microsoft.com/office/drawing/2014/main" id="{006221CE-38B5-4D5E-B1AB-0CD799423E55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9430;p43">
                <a:extLst>
                  <a:ext uri="{FF2B5EF4-FFF2-40B4-BE49-F238E27FC236}">
                    <a16:creationId xmlns:a16="http://schemas.microsoft.com/office/drawing/2014/main" id="{C7FF3B63-A5D3-4711-B183-18E2AC95990A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9431;p43">
                <a:extLst>
                  <a:ext uri="{FF2B5EF4-FFF2-40B4-BE49-F238E27FC236}">
                    <a16:creationId xmlns:a16="http://schemas.microsoft.com/office/drawing/2014/main" id="{315EA875-FFFB-42B2-9ADF-CEDCB01F324B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9432;p43">
                <a:extLst>
                  <a:ext uri="{FF2B5EF4-FFF2-40B4-BE49-F238E27FC236}">
                    <a16:creationId xmlns:a16="http://schemas.microsoft.com/office/drawing/2014/main" id="{C8104507-6018-4086-A8E4-31F6F318D045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9433;p43">
                <a:extLst>
                  <a:ext uri="{FF2B5EF4-FFF2-40B4-BE49-F238E27FC236}">
                    <a16:creationId xmlns:a16="http://schemas.microsoft.com/office/drawing/2014/main" id="{054B4821-A637-4B8E-A3C0-69062E3A6301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9434;p43">
                <a:extLst>
                  <a:ext uri="{FF2B5EF4-FFF2-40B4-BE49-F238E27FC236}">
                    <a16:creationId xmlns:a16="http://schemas.microsoft.com/office/drawing/2014/main" id="{572E3556-5069-4CBF-981D-0DE1CF53C05D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9435;p43">
                <a:extLst>
                  <a:ext uri="{FF2B5EF4-FFF2-40B4-BE49-F238E27FC236}">
                    <a16:creationId xmlns:a16="http://schemas.microsoft.com/office/drawing/2014/main" id="{10FAE964-966E-415F-B1C0-B5F883EB0451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9436;p43">
                <a:extLst>
                  <a:ext uri="{FF2B5EF4-FFF2-40B4-BE49-F238E27FC236}">
                    <a16:creationId xmlns:a16="http://schemas.microsoft.com/office/drawing/2014/main" id="{0EF2FD0B-31CC-4F90-9CD5-E4CE874ACED2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9437;p43">
                <a:extLst>
                  <a:ext uri="{FF2B5EF4-FFF2-40B4-BE49-F238E27FC236}">
                    <a16:creationId xmlns:a16="http://schemas.microsoft.com/office/drawing/2014/main" id="{A0C07675-E53D-42D6-9199-1B08A712F969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9438;p43">
                <a:extLst>
                  <a:ext uri="{FF2B5EF4-FFF2-40B4-BE49-F238E27FC236}">
                    <a16:creationId xmlns:a16="http://schemas.microsoft.com/office/drawing/2014/main" id="{BBF5AA9E-61D1-4BDA-86DE-8FC7DAD60BE5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9439;p43">
                <a:extLst>
                  <a:ext uri="{FF2B5EF4-FFF2-40B4-BE49-F238E27FC236}">
                    <a16:creationId xmlns:a16="http://schemas.microsoft.com/office/drawing/2014/main" id="{B369D87E-6DC6-4117-A61F-D446D80C427A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5" name="Google Shape;9440;p43">
              <a:extLst>
                <a:ext uri="{FF2B5EF4-FFF2-40B4-BE49-F238E27FC236}">
                  <a16:creationId xmlns:a16="http://schemas.microsoft.com/office/drawing/2014/main" id="{404B1D5B-0CBA-4330-A0D5-5EAA2F4800C7}"/>
                </a:ext>
              </a:extLst>
            </p:cNvPr>
            <p:cNvGrpSpPr/>
            <p:nvPr/>
          </p:nvGrpSpPr>
          <p:grpSpPr>
            <a:xfrm>
              <a:off x="3246149" y="2885174"/>
              <a:ext cx="300887" cy="300754"/>
              <a:chOff x="2766050" y="-563975"/>
              <a:chExt cx="451850" cy="451650"/>
            </a:xfrm>
          </p:grpSpPr>
          <p:sp>
            <p:nvSpPr>
              <p:cNvPr id="3090" name="Google Shape;9441;p43">
                <a:extLst>
                  <a:ext uri="{FF2B5EF4-FFF2-40B4-BE49-F238E27FC236}">
                    <a16:creationId xmlns:a16="http://schemas.microsoft.com/office/drawing/2014/main" id="{C0A93B4F-B364-4639-A651-F8E195A1399F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9442;p43">
                <a:extLst>
                  <a:ext uri="{FF2B5EF4-FFF2-40B4-BE49-F238E27FC236}">
                    <a16:creationId xmlns:a16="http://schemas.microsoft.com/office/drawing/2014/main" id="{6894FACE-83AF-4B1E-AF6A-44D46A33271B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9443;p43">
                <a:extLst>
                  <a:ext uri="{FF2B5EF4-FFF2-40B4-BE49-F238E27FC236}">
                    <a16:creationId xmlns:a16="http://schemas.microsoft.com/office/drawing/2014/main" id="{493C8E38-D570-4D15-BCC8-5C02860AE2ED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9444;p43">
                <a:extLst>
                  <a:ext uri="{FF2B5EF4-FFF2-40B4-BE49-F238E27FC236}">
                    <a16:creationId xmlns:a16="http://schemas.microsoft.com/office/drawing/2014/main" id="{6FA3D884-3688-4781-B89A-9087A1AA624E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9445;p43">
                <a:extLst>
                  <a:ext uri="{FF2B5EF4-FFF2-40B4-BE49-F238E27FC236}">
                    <a16:creationId xmlns:a16="http://schemas.microsoft.com/office/drawing/2014/main" id="{94D45F9A-9E78-464E-AAB0-741B1A7D6ADC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9446;p43">
                <a:extLst>
                  <a:ext uri="{FF2B5EF4-FFF2-40B4-BE49-F238E27FC236}">
                    <a16:creationId xmlns:a16="http://schemas.microsoft.com/office/drawing/2014/main" id="{9958CE78-101D-4B87-8020-4D5CC86F49BC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9447;p43">
                <a:extLst>
                  <a:ext uri="{FF2B5EF4-FFF2-40B4-BE49-F238E27FC236}">
                    <a16:creationId xmlns:a16="http://schemas.microsoft.com/office/drawing/2014/main" id="{E82F3F89-FFCC-4400-BD3B-367161A312EC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9448;p43">
                <a:extLst>
                  <a:ext uri="{FF2B5EF4-FFF2-40B4-BE49-F238E27FC236}">
                    <a16:creationId xmlns:a16="http://schemas.microsoft.com/office/drawing/2014/main" id="{0AA79F1C-AEFD-46C3-BFD0-FED6E6CE6739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9449;p43">
                <a:extLst>
                  <a:ext uri="{FF2B5EF4-FFF2-40B4-BE49-F238E27FC236}">
                    <a16:creationId xmlns:a16="http://schemas.microsoft.com/office/drawing/2014/main" id="{824E2812-9F54-4E50-81DB-1568E65E7610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9450;p43">
                <a:extLst>
                  <a:ext uri="{FF2B5EF4-FFF2-40B4-BE49-F238E27FC236}">
                    <a16:creationId xmlns:a16="http://schemas.microsoft.com/office/drawing/2014/main" id="{E44C06D2-9972-4681-A64A-03D89736F338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9451;p43">
                <a:extLst>
                  <a:ext uri="{FF2B5EF4-FFF2-40B4-BE49-F238E27FC236}">
                    <a16:creationId xmlns:a16="http://schemas.microsoft.com/office/drawing/2014/main" id="{FE82B20D-76EA-4445-9763-1F33B0905D42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9452;p43">
                <a:extLst>
                  <a:ext uri="{FF2B5EF4-FFF2-40B4-BE49-F238E27FC236}">
                    <a16:creationId xmlns:a16="http://schemas.microsoft.com/office/drawing/2014/main" id="{95945DCD-F6AF-44F5-AE4E-F26FFBDE5BD7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9453;p43">
                <a:extLst>
                  <a:ext uri="{FF2B5EF4-FFF2-40B4-BE49-F238E27FC236}">
                    <a16:creationId xmlns:a16="http://schemas.microsoft.com/office/drawing/2014/main" id="{D0C49005-86FB-4C89-9AEC-199E3BCAF077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9454;p43">
                <a:extLst>
                  <a:ext uri="{FF2B5EF4-FFF2-40B4-BE49-F238E27FC236}">
                    <a16:creationId xmlns:a16="http://schemas.microsoft.com/office/drawing/2014/main" id="{3D53BB3A-87C1-4807-87BF-EC4029E356C3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9455;p43">
                <a:extLst>
                  <a:ext uri="{FF2B5EF4-FFF2-40B4-BE49-F238E27FC236}">
                    <a16:creationId xmlns:a16="http://schemas.microsoft.com/office/drawing/2014/main" id="{E0707563-A5EA-4D7D-8794-10CD2961AED2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9456;p43">
                <a:extLst>
                  <a:ext uri="{FF2B5EF4-FFF2-40B4-BE49-F238E27FC236}">
                    <a16:creationId xmlns:a16="http://schemas.microsoft.com/office/drawing/2014/main" id="{278F1952-3D02-4658-8ED8-19C9F88A67EA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9457;p43">
                <a:extLst>
                  <a:ext uri="{FF2B5EF4-FFF2-40B4-BE49-F238E27FC236}">
                    <a16:creationId xmlns:a16="http://schemas.microsoft.com/office/drawing/2014/main" id="{4FB9A50F-9DFE-4DB9-9113-A47511BF9C96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9458;p43">
                <a:extLst>
                  <a:ext uri="{FF2B5EF4-FFF2-40B4-BE49-F238E27FC236}">
                    <a16:creationId xmlns:a16="http://schemas.microsoft.com/office/drawing/2014/main" id="{9E11530B-3F9D-4CCF-9913-F8224E0CCD7C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9459;p43">
                <a:extLst>
                  <a:ext uri="{FF2B5EF4-FFF2-40B4-BE49-F238E27FC236}">
                    <a16:creationId xmlns:a16="http://schemas.microsoft.com/office/drawing/2014/main" id="{33DCBF77-1F05-4819-995D-B2FA27A3D5D4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9460;p43">
                <a:extLst>
                  <a:ext uri="{FF2B5EF4-FFF2-40B4-BE49-F238E27FC236}">
                    <a16:creationId xmlns:a16="http://schemas.microsoft.com/office/drawing/2014/main" id="{83E0269F-22D4-46DB-8F5D-898884E72E6F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9461;p43">
                <a:extLst>
                  <a:ext uri="{FF2B5EF4-FFF2-40B4-BE49-F238E27FC236}">
                    <a16:creationId xmlns:a16="http://schemas.microsoft.com/office/drawing/2014/main" id="{DE8A8C18-56A2-4A71-92A5-8D0D82D9D90E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9462;p43">
                <a:extLst>
                  <a:ext uri="{FF2B5EF4-FFF2-40B4-BE49-F238E27FC236}">
                    <a16:creationId xmlns:a16="http://schemas.microsoft.com/office/drawing/2014/main" id="{ED981F35-D50F-4BA5-8D71-26DE1080659F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9463;p43">
                <a:extLst>
                  <a:ext uri="{FF2B5EF4-FFF2-40B4-BE49-F238E27FC236}">
                    <a16:creationId xmlns:a16="http://schemas.microsoft.com/office/drawing/2014/main" id="{C89B1062-E766-49E9-968E-660916D5F61B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9464;p43">
                <a:extLst>
                  <a:ext uri="{FF2B5EF4-FFF2-40B4-BE49-F238E27FC236}">
                    <a16:creationId xmlns:a16="http://schemas.microsoft.com/office/drawing/2014/main" id="{D76D1CAA-0C1F-4D34-9247-6287A7D94F3F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9465;p43">
                <a:extLst>
                  <a:ext uri="{FF2B5EF4-FFF2-40B4-BE49-F238E27FC236}">
                    <a16:creationId xmlns:a16="http://schemas.microsoft.com/office/drawing/2014/main" id="{2B689622-50CC-4C2C-A414-50984861C1B3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9466;p43">
                <a:extLst>
                  <a:ext uri="{FF2B5EF4-FFF2-40B4-BE49-F238E27FC236}">
                    <a16:creationId xmlns:a16="http://schemas.microsoft.com/office/drawing/2014/main" id="{C6EB3038-88B4-445E-8FE3-FF49F9BDB4FA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9467;p43">
                <a:extLst>
                  <a:ext uri="{FF2B5EF4-FFF2-40B4-BE49-F238E27FC236}">
                    <a16:creationId xmlns:a16="http://schemas.microsoft.com/office/drawing/2014/main" id="{099D7CAA-E203-413B-B625-6CC7B29C2AFC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9468;p43">
                <a:extLst>
                  <a:ext uri="{FF2B5EF4-FFF2-40B4-BE49-F238E27FC236}">
                    <a16:creationId xmlns:a16="http://schemas.microsoft.com/office/drawing/2014/main" id="{31F71EE8-9787-44D2-9CF1-44C76C8A269E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9469;p43">
                <a:extLst>
                  <a:ext uri="{FF2B5EF4-FFF2-40B4-BE49-F238E27FC236}">
                    <a16:creationId xmlns:a16="http://schemas.microsoft.com/office/drawing/2014/main" id="{18D8D41C-FFCA-404B-8EA7-4ABE9C45F5F4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9470;p43">
                <a:extLst>
                  <a:ext uri="{FF2B5EF4-FFF2-40B4-BE49-F238E27FC236}">
                    <a16:creationId xmlns:a16="http://schemas.microsoft.com/office/drawing/2014/main" id="{ADB76A21-EA60-4717-9469-D3A72FDF5531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9471;p43">
                <a:extLst>
                  <a:ext uri="{FF2B5EF4-FFF2-40B4-BE49-F238E27FC236}">
                    <a16:creationId xmlns:a16="http://schemas.microsoft.com/office/drawing/2014/main" id="{743E7129-8E2D-4218-9E26-6EE345EC0921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9472;p43">
                <a:extLst>
                  <a:ext uri="{FF2B5EF4-FFF2-40B4-BE49-F238E27FC236}">
                    <a16:creationId xmlns:a16="http://schemas.microsoft.com/office/drawing/2014/main" id="{8F60AF89-6332-4D6E-BF30-AEB8067EFAA1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9473;p43">
                <a:extLst>
                  <a:ext uri="{FF2B5EF4-FFF2-40B4-BE49-F238E27FC236}">
                    <a16:creationId xmlns:a16="http://schemas.microsoft.com/office/drawing/2014/main" id="{777F93F3-7FFA-4C9D-9CAF-9F356CF926A8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9474;p43">
                <a:extLst>
                  <a:ext uri="{FF2B5EF4-FFF2-40B4-BE49-F238E27FC236}">
                    <a16:creationId xmlns:a16="http://schemas.microsoft.com/office/drawing/2014/main" id="{152B6529-B6D6-4804-AE79-01C593C4A3D6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9475;p43">
                <a:extLst>
                  <a:ext uri="{FF2B5EF4-FFF2-40B4-BE49-F238E27FC236}">
                    <a16:creationId xmlns:a16="http://schemas.microsoft.com/office/drawing/2014/main" id="{97D86FC2-4965-4DDF-A4CC-E26ABF992BDF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9476;p43">
                <a:extLst>
                  <a:ext uri="{FF2B5EF4-FFF2-40B4-BE49-F238E27FC236}">
                    <a16:creationId xmlns:a16="http://schemas.microsoft.com/office/drawing/2014/main" id="{1284695D-1410-49F4-855B-BF0BF5BE6FA1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9477;p43">
                <a:extLst>
                  <a:ext uri="{FF2B5EF4-FFF2-40B4-BE49-F238E27FC236}">
                    <a16:creationId xmlns:a16="http://schemas.microsoft.com/office/drawing/2014/main" id="{8F197048-B5B0-438A-BF86-22905876EAFB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9478;p43">
                <a:extLst>
                  <a:ext uri="{FF2B5EF4-FFF2-40B4-BE49-F238E27FC236}">
                    <a16:creationId xmlns:a16="http://schemas.microsoft.com/office/drawing/2014/main" id="{D36DC27A-32DC-4890-A9E2-D2EF75BCD3D6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9479;p43">
                <a:extLst>
                  <a:ext uri="{FF2B5EF4-FFF2-40B4-BE49-F238E27FC236}">
                    <a16:creationId xmlns:a16="http://schemas.microsoft.com/office/drawing/2014/main" id="{E84002D3-32C0-4FE3-B834-2073D682FA40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9480;p43">
                <a:extLst>
                  <a:ext uri="{FF2B5EF4-FFF2-40B4-BE49-F238E27FC236}">
                    <a16:creationId xmlns:a16="http://schemas.microsoft.com/office/drawing/2014/main" id="{733310E9-798C-4005-A95A-59BE34E14BBD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9481;p43">
                <a:extLst>
                  <a:ext uri="{FF2B5EF4-FFF2-40B4-BE49-F238E27FC236}">
                    <a16:creationId xmlns:a16="http://schemas.microsoft.com/office/drawing/2014/main" id="{9A47ED4B-B4CA-40E7-AD4B-131FFD8C2BF8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9482;p43">
                <a:extLst>
                  <a:ext uri="{FF2B5EF4-FFF2-40B4-BE49-F238E27FC236}">
                    <a16:creationId xmlns:a16="http://schemas.microsoft.com/office/drawing/2014/main" id="{AF0614BD-165A-4685-AD7D-77D4DBEBECC1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9483;p43">
                <a:extLst>
                  <a:ext uri="{FF2B5EF4-FFF2-40B4-BE49-F238E27FC236}">
                    <a16:creationId xmlns:a16="http://schemas.microsoft.com/office/drawing/2014/main" id="{25FBA365-96E8-4C12-8C50-E1030500F577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9484;p43">
                <a:extLst>
                  <a:ext uri="{FF2B5EF4-FFF2-40B4-BE49-F238E27FC236}">
                    <a16:creationId xmlns:a16="http://schemas.microsoft.com/office/drawing/2014/main" id="{152558A3-5E76-49FD-847A-AD88683C593F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9485;p43">
                <a:extLst>
                  <a:ext uri="{FF2B5EF4-FFF2-40B4-BE49-F238E27FC236}">
                    <a16:creationId xmlns:a16="http://schemas.microsoft.com/office/drawing/2014/main" id="{49B4C0FB-15E1-4C2F-9FCB-DE5A04B5F643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9486;p43">
                <a:extLst>
                  <a:ext uri="{FF2B5EF4-FFF2-40B4-BE49-F238E27FC236}">
                    <a16:creationId xmlns:a16="http://schemas.microsoft.com/office/drawing/2014/main" id="{D798DE2D-5750-439A-B58B-91C8961E0780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9487;p43">
                <a:extLst>
                  <a:ext uri="{FF2B5EF4-FFF2-40B4-BE49-F238E27FC236}">
                    <a16:creationId xmlns:a16="http://schemas.microsoft.com/office/drawing/2014/main" id="{EA3C1C59-D3CA-4768-B87B-6A2D25EA18DF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9488;p43">
                <a:extLst>
                  <a:ext uri="{FF2B5EF4-FFF2-40B4-BE49-F238E27FC236}">
                    <a16:creationId xmlns:a16="http://schemas.microsoft.com/office/drawing/2014/main" id="{3BC0BE86-5F2F-40B3-9BB5-CA78AB2F008C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9489;p43">
                <a:extLst>
                  <a:ext uri="{FF2B5EF4-FFF2-40B4-BE49-F238E27FC236}">
                    <a16:creationId xmlns:a16="http://schemas.microsoft.com/office/drawing/2014/main" id="{A73C543B-FB5D-4FD0-AC0A-0521C2A7B8B9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9490;p43">
                <a:extLst>
                  <a:ext uri="{FF2B5EF4-FFF2-40B4-BE49-F238E27FC236}">
                    <a16:creationId xmlns:a16="http://schemas.microsoft.com/office/drawing/2014/main" id="{68030459-0782-44B7-9DCD-A595C33B417B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9491;p43">
                <a:extLst>
                  <a:ext uri="{FF2B5EF4-FFF2-40B4-BE49-F238E27FC236}">
                    <a16:creationId xmlns:a16="http://schemas.microsoft.com/office/drawing/2014/main" id="{0B7A0984-599E-4366-84AC-76E147E09156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6" name="Google Shape;9492;p43">
              <a:extLst>
                <a:ext uri="{FF2B5EF4-FFF2-40B4-BE49-F238E27FC236}">
                  <a16:creationId xmlns:a16="http://schemas.microsoft.com/office/drawing/2014/main" id="{B5B25DE5-2934-430F-899D-A4A750C4124B}"/>
                </a:ext>
              </a:extLst>
            </p:cNvPr>
            <p:cNvGrpSpPr/>
            <p:nvPr/>
          </p:nvGrpSpPr>
          <p:grpSpPr>
            <a:xfrm>
              <a:off x="4924274" y="2885174"/>
              <a:ext cx="300887" cy="300754"/>
              <a:chOff x="2766050" y="-563975"/>
              <a:chExt cx="451850" cy="451650"/>
            </a:xfrm>
          </p:grpSpPr>
          <p:sp>
            <p:nvSpPr>
              <p:cNvPr id="3039" name="Google Shape;9493;p43">
                <a:extLst>
                  <a:ext uri="{FF2B5EF4-FFF2-40B4-BE49-F238E27FC236}">
                    <a16:creationId xmlns:a16="http://schemas.microsoft.com/office/drawing/2014/main" id="{771F3B84-6D93-49B6-BC83-8C5B67580D3C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9494;p43">
                <a:extLst>
                  <a:ext uri="{FF2B5EF4-FFF2-40B4-BE49-F238E27FC236}">
                    <a16:creationId xmlns:a16="http://schemas.microsoft.com/office/drawing/2014/main" id="{B7F6059F-D881-47B9-856E-C2CEF16E9F47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9495;p43">
                <a:extLst>
                  <a:ext uri="{FF2B5EF4-FFF2-40B4-BE49-F238E27FC236}">
                    <a16:creationId xmlns:a16="http://schemas.microsoft.com/office/drawing/2014/main" id="{062BB3A7-108D-4890-873D-735EADDCFC89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9496;p43">
                <a:extLst>
                  <a:ext uri="{FF2B5EF4-FFF2-40B4-BE49-F238E27FC236}">
                    <a16:creationId xmlns:a16="http://schemas.microsoft.com/office/drawing/2014/main" id="{02F2803F-A44E-4423-8FD9-6C6C893BB23E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9497;p43">
                <a:extLst>
                  <a:ext uri="{FF2B5EF4-FFF2-40B4-BE49-F238E27FC236}">
                    <a16:creationId xmlns:a16="http://schemas.microsoft.com/office/drawing/2014/main" id="{4172CC91-53FE-4D4D-AD43-62EEBF2ADE68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9498;p43">
                <a:extLst>
                  <a:ext uri="{FF2B5EF4-FFF2-40B4-BE49-F238E27FC236}">
                    <a16:creationId xmlns:a16="http://schemas.microsoft.com/office/drawing/2014/main" id="{7C4EA004-6B49-46B0-B167-6B5D6E63AB1D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9499;p43">
                <a:extLst>
                  <a:ext uri="{FF2B5EF4-FFF2-40B4-BE49-F238E27FC236}">
                    <a16:creationId xmlns:a16="http://schemas.microsoft.com/office/drawing/2014/main" id="{0BA9DDAD-F84F-4068-BC40-EA069EEDCF0E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9500;p43">
                <a:extLst>
                  <a:ext uri="{FF2B5EF4-FFF2-40B4-BE49-F238E27FC236}">
                    <a16:creationId xmlns:a16="http://schemas.microsoft.com/office/drawing/2014/main" id="{6058FFF6-0F81-40A4-8D1B-B4C58F0DCBAC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9501;p43">
                <a:extLst>
                  <a:ext uri="{FF2B5EF4-FFF2-40B4-BE49-F238E27FC236}">
                    <a16:creationId xmlns:a16="http://schemas.microsoft.com/office/drawing/2014/main" id="{27D4D20C-28FD-4829-80D3-69A403A1206F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9502;p43">
                <a:extLst>
                  <a:ext uri="{FF2B5EF4-FFF2-40B4-BE49-F238E27FC236}">
                    <a16:creationId xmlns:a16="http://schemas.microsoft.com/office/drawing/2014/main" id="{6D819419-A6B9-40B4-9A82-3641B469E5C5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9503;p43">
                <a:extLst>
                  <a:ext uri="{FF2B5EF4-FFF2-40B4-BE49-F238E27FC236}">
                    <a16:creationId xmlns:a16="http://schemas.microsoft.com/office/drawing/2014/main" id="{02C12473-E1A7-4D89-9C0B-1301B6B9AF99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9504;p43">
                <a:extLst>
                  <a:ext uri="{FF2B5EF4-FFF2-40B4-BE49-F238E27FC236}">
                    <a16:creationId xmlns:a16="http://schemas.microsoft.com/office/drawing/2014/main" id="{CA60BE7E-5901-455A-82FF-41B75196A286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9505;p43">
                <a:extLst>
                  <a:ext uri="{FF2B5EF4-FFF2-40B4-BE49-F238E27FC236}">
                    <a16:creationId xmlns:a16="http://schemas.microsoft.com/office/drawing/2014/main" id="{10F2355E-A5E0-42C6-A212-EDF1D130314E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9506;p43">
                <a:extLst>
                  <a:ext uri="{FF2B5EF4-FFF2-40B4-BE49-F238E27FC236}">
                    <a16:creationId xmlns:a16="http://schemas.microsoft.com/office/drawing/2014/main" id="{3004409F-DDF5-42EF-9769-476DB97FE85A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9507;p43">
                <a:extLst>
                  <a:ext uri="{FF2B5EF4-FFF2-40B4-BE49-F238E27FC236}">
                    <a16:creationId xmlns:a16="http://schemas.microsoft.com/office/drawing/2014/main" id="{FDB56AA3-107B-4671-B9DB-FAE07EE7E76C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9508;p43">
                <a:extLst>
                  <a:ext uri="{FF2B5EF4-FFF2-40B4-BE49-F238E27FC236}">
                    <a16:creationId xmlns:a16="http://schemas.microsoft.com/office/drawing/2014/main" id="{D6E43CDF-835D-4B23-95A8-29C7AE81E655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9509;p43">
                <a:extLst>
                  <a:ext uri="{FF2B5EF4-FFF2-40B4-BE49-F238E27FC236}">
                    <a16:creationId xmlns:a16="http://schemas.microsoft.com/office/drawing/2014/main" id="{9FC45F40-837A-4764-B7DE-595882F416C0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9510;p43">
                <a:extLst>
                  <a:ext uri="{FF2B5EF4-FFF2-40B4-BE49-F238E27FC236}">
                    <a16:creationId xmlns:a16="http://schemas.microsoft.com/office/drawing/2014/main" id="{A597BB0C-DE33-46BE-A5C8-662EAFC6A41B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9511;p43">
                <a:extLst>
                  <a:ext uri="{FF2B5EF4-FFF2-40B4-BE49-F238E27FC236}">
                    <a16:creationId xmlns:a16="http://schemas.microsoft.com/office/drawing/2014/main" id="{C0065A98-92A0-4F13-B369-025A574F7DC9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9512;p43">
                <a:extLst>
                  <a:ext uri="{FF2B5EF4-FFF2-40B4-BE49-F238E27FC236}">
                    <a16:creationId xmlns:a16="http://schemas.microsoft.com/office/drawing/2014/main" id="{17F0F57C-20B2-42F0-A6FB-245182B19153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9513;p43">
                <a:extLst>
                  <a:ext uri="{FF2B5EF4-FFF2-40B4-BE49-F238E27FC236}">
                    <a16:creationId xmlns:a16="http://schemas.microsoft.com/office/drawing/2014/main" id="{FFA96ECD-D81F-4D4C-983A-E164F7542194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9514;p43">
                <a:extLst>
                  <a:ext uri="{FF2B5EF4-FFF2-40B4-BE49-F238E27FC236}">
                    <a16:creationId xmlns:a16="http://schemas.microsoft.com/office/drawing/2014/main" id="{6076A0A6-0D0A-4760-B952-A2439C449CFA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9515;p43">
                <a:extLst>
                  <a:ext uri="{FF2B5EF4-FFF2-40B4-BE49-F238E27FC236}">
                    <a16:creationId xmlns:a16="http://schemas.microsoft.com/office/drawing/2014/main" id="{856A2724-B28B-45C8-A04C-91C298F73FB2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9516;p43">
                <a:extLst>
                  <a:ext uri="{FF2B5EF4-FFF2-40B4-BE49-F238E27FC236}">
                    <a16:creationId xmlns:a16="http://schemas.microsoft.com/office/drawing/2014/main" id="{CD26B0B2-115A-4213-91BC-9204E768CA91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9517;p43">
                <a:extLst>
                  <a:ext uri="{FF2B5EF4-FFF2-40B4-BE49-F238E27FC236}">
                    <a16:creationId xmlns:a16="http://schemas.microsoft.com/office/drawing/2014/main" id="{DB711410-BFB4-4D4A-8F46-99B7E10D7006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9518;p43">
                <a:extLst>
                  <a:ext uri="{FF2B5EF4-FFF2-40B4-BE49-F238E27FC236}">
                    <a16:creationId xmlns:a16="http://schemas.microsoft.com/office/drawing/2014/main" id="{4585075F-15C1-4A56-9082-0C585803CBBA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9519;p43">
                <a:extLst>
                  <a:ext uri="{FF2B5EF4-FFF2-40B4-BE49-F238E27FC236}">
                    <a16:creationId xmlns:a16="http://schemas.microsoft.com/office/drawing/2014/main" id="{C231D48C-3A4A-448D-BF4C-874C7836ED3A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9520;p43">
                <a:extLst>
                  <a:ext uri="{FF2B5EF4-FFF2-40B4-BE49-F238E27FC236}">
                    <a16:creationId xmlns:a16="http://schemas.microsoft.com/office/drawing/2014/main" id="{6D2B6817-D3C8-4A9C-B7D6-8FEE30AC94E7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9521;p43">
                <a:extLst>
                  <a:ext uri="{FF2B5EF4-FFF2-40B4-BE49-F238E27FC236}">
                    <a16:creationId xmlns:a16="http://schemas.microsoft.com/office/drawing/2014/main" id="{64AF0A49-EF6D-4804-9251-477B6A65C647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9522;p43">
                <a:extLst>
                  <a:ext uri="{FF2B5EF4-FFF2-40B4-BE49-F238E27FC236}">
                    <a16:creationId xmlns:a16="http://schemas.microsoft.com/office/drawing/2014/main" id="{0B3CCDD3-718E-43BB-B899-FDC0CDDB2E5A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9523;p43">
                <a:extLst>
                  <a:ext uri="{FF2B5EF4-FFF2-40B4-BE49-F238E27FC236}">
                    <a16:creationId xmlns:a16="http://schemas.microsoft.com/office/drawing/2014/main" id="{E04DC461-4D04-47A6-A27A-8F74C48D2C2D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9524;p43">
                <a:extLst>
                  <a:ext uri="{FF2B5EF4-FFF2-40B4-BE49-F238E27FC236}">
                    <a16:creationId xmlns:a16="http://schemas.microsoft.com/office/drawing/2014/main" id="{6F5D3B89-F7A9-4BDB-8F8D-8F270F7C00C2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9525;p43">
                <a:extLst>
                  <a:ext uri="{FF2B5EF4-FFF2-40B4-BE49-F238E27FC236}">
                    <a16:creationId xmlns:a16="http://schemas.microsoft.com/office/drawing/2014/main" id="{2E8713DE-4BDF-4A81-A300-238F0F810683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9526;p43">
                <a:extLst>
                  <a:ext uri="{FF2B5EF4-FFF2-40B4-BE49-F238E27FC236}">
                    <a16:creationId xmlns:a16="http://schemas.microsoft.com/office/drawing/2014/main" id="{084523D9-F854-4DCE-AFB8-55C81C66B3BB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9527;p43">
                <a:extLst>
                  <a:ext uri="{FF2B5EF4-FFF2-40B4-BE49-F238E27FC236}">
                    <a16:creationId xmlns:a16="http://schemas.microsoft.com/office/drawing/2014/main" id="{4D3D63C1-8936-4BCE-BF14-E4ED3E4E2CB0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9528;p43">
                <a:extLst>
                  <a:ext uri="{FF2B5EF4-FFF2-40B4-BE49-F238E27FC236}">
                    <a16:creationId xmlns:a16="http://schemas.microsoft.com/office/drawing/2014/main" id="{D713F14C-42E5-46BF-BF79-86F5BBBA76D6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9529;p43">
                <a:extLst>
                  <a:ext uri="{FF2B5EF4-FFF2-40B4-BE49-F238E27FC236}">
                    <a16:creationId xmlns:a16="http://schemas.microsoft.com/office/drawing/2014/main" id="{82F7E4FF-97E4-4734-A725-94653D6E0DAB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9530;p43">
                <a:extLst>
                  <a:ext uri="{FF2B5EF4-FFF2-40B4-BE49-F238E27FC236}">
                    <a16:creationId xmlns:a16="http://schemas.microsoft.com/office/drawing/2014/main" id="{1D98673C-8CF9-4FE7-A700-7C16A79653B1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9531;p43">
                <a:extLst>
                  <a:ext uri="{FF2B5EF4-FFF2-40B4-BE49-F238E27FC236}">
                    <a16:creationId xmlns:a16="http://schemas.microsoft.com/office/drawing/2014/main" id="{2840C140-CA02-46F9-8232-E4608C24ECA9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9532;p43">
                <a:extLst>
                  <a:ext uri="{FF2B5EF4-FFF2-40B4-BE49-F238E27FC236}">
                    <a16:creationId xmlns:a16="http://schemas.microsoft.com/office/drawing/2014/main" id="{7CE1EE15-12B3-4E6C-AF1C-D4E497707A3A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9533;p43">
                <a:extLst>
                  <a:ext uri="{FF2B5EF4-FFF2-40B4-BE49-F238E27FC236}">
                    <a16:creationId xmlns:a16="http://schemas.microsoft.com/office/drawing/2014/main" id="{62D3E6AB-52FC-4990-A824-51BBFAA0B980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9534;p43">
                <a:extLst>
                  <a:ext uri="{FF2B5EF4-FFF2-40B4-BE49-F238E27FC236}">
                    <a16:creationId xmlns:a16="http://schemas.microsoft.com/office/drawing/2014/main" id="{C3E15C09-2717-4FF8-A393-9E1F35D9F2C0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9535;p43">
                <a:extLst>
                  <a:ext uri="{FF2B5EF4-FFF2-40B4-BE49-F238E27FC236}">
                    <a16:creationId xmlns:a16="http://schemas.microsoft.com/office/drawing/2014/main" id="{22B07EDC-35A5-438E-BFD9-1D929E747291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9536;p43">
                <a:extLst>
                  <a:ext uri="{FF2B5EF4-FFF2-40B4-BE49-F238E27FC236}">
                    <a16:creationId xmlns:a16="http://schemas.microsoft.com/office/drawing/2014/main" id="{05E16938-0170-421F-B004-1764AF8633C7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9537;p43">
                <a:extLst>
                  <a:ext uri="{FF2B5EF4-FFF2-40B4-BE49-F238E27FC236}">
                    <a16:creationId xmlns:a16="http://schemas.microsoft.com/office/drawing/2014/main" id="{DE62F14F-EC35-47C3-B681-92C9DE3376D1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9538;p43">
                <a:extLst>
                  <a:ext uri="{FF2B5EF4-FFF2-40B4-BE49-F238E27FC236}">
                    <a16:creationId xmlns:a16="http://schemas.microsoft.com/office/drawing/2014/main" id="{DE46604E-8624-44C3-A932-EE4AA29E33E0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9539;p43">
                <a:extLst>
                  <a:ext uri="{FF2B5EF4-FFF2-40B4-BE49-F238E27FC236}">
                    <a16:creationId xmlns:a16="http://schemas.microsoft.com/office/drawing/2014/main" id="{BFF75CE7-8371-4B3A-B19A-5E2BBDD46DFB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9540;p43">
                <a:extLst>
                  <a:ext uri="{FF2B5EF4-FFF2-40B4-BE49-F238E27FC236}">
                    <a16:creationId xmlns:a16="http://schemas.microsoft.com/office/drawing/2014/main" id="{43B45759-313B-4863-97EF-0BBC021C1E53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9541;p43">
                <a:extLst>
                  <a:ext uri="{FF2B5EF4-FFF2-40B4-BE49-F238E27FC236}">
                    <a16:creationId xmlns:a16="http://schemas.microsoft.com/office/drawing/2014/main" id="{10C7A8AB-1734-49FD-8400-2408086DDC67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9542;p43">
                <a:extLst>
                  <a:ext uri="{FF2B5EF4-FFF2-40B4-BE49-F238E27FC236}">
                    <a16:creationId xmlns:a16="http://schemas.microsoft.com/office/drawing/2014/main" id="{A6D09C29-107E-4054-A3B4-EC43E75990A8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9543;p43">
                <a:extLst>
                  <a:ext uri="{FF2B5EF4-FFF2-40B4-BE49-F238E27FC236}">
                    <a16:creationId xmlns:a16="http://schemas.microsoft.com/office/drawing/2014/main" id="{31871280-9607-4709-BC73-095A57FFDA9C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7" name="Google Shape;9544;p43">
              <a:extLst>
                <a:ext uri="{FF2B5EF4-FFF2-40B4-BE49-F238E27FC236}">
                  <a16:creationId xmlns:a16="http://schemas.microsoft.com/office/drawing/2014/main" id="{3EE4E314-B6FD-4B7F-A19C-201FDDEEC4C2}"/>
                </a:ext>
              </a:extLst>
            </p:cNvPr>
            <p:cNvGrpSpPr/>
            <p:nvPr/>
          </p:nvGrpSpPr>
          <p:grpSpPr>
            <a:xfrm>
              <a:off x="2407098" y="2885195"/>
              <a:ext cx="300858" cy="300709"/>
              <a:chOff x="4495900" y="-563975"/>
              <a:chExt cx="451875" cy="451650"/>
            </a:xfrm>
          </p:grpSpPr>
          <p:sp>
            <p:nvSpPr>
              <p:cNvPr id="3027" name="Google Shape;9545;p43">
                <a:extLst>
                  <a:ext uri="{FF2B5EF4-FFF2-40B4-BE49-F238E27FC236}">
                    <a16:creationId xmlns:a16="http://schemas.microsoft.com/office/drawing/2014/main" id="{2479CE38-55AD-4D3B-9A7D-CDB5D6AD28B8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9546;p43">
                <a:extLst>
                  <a:ext uri="{FF2B5EF4-FFF2-40B4-BE49-F238E27FC236}">
                    <a16:creationId xmlns:a16="http://schemas.microsoft.com/office/drawing/2014/main" id="{DED69E96-AD34-4B5F-AE7C-11DC4A9AFA9F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9547;p43">
                <a:extLst>
                  <a:ext uri="{FF2B5EF4-FFF2-40B4-BE49-F238E27FC236}">
                    <a16:creationId xmlns:a16="http://schemas.microsoft.com/office/drawing/2014/main" id="{AB52F061-5619-4ABC-94FB-B0BEC6F93836}"/>
                  </a:ext>
                </a:extLst>
              </p:cNvPr>
              <p:cNvSpPr/>
              <p:nvPr/>
            </p:nvSpPr>
            <p:spPr>
              <a:xfrm>
                <a:off x="4738125" y="-20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9548;p43">
                <a:extLst>
                  <a:ext uri="{FF2B5EF4-FFF2-40B4-BE49-F238E27FC236}">
                    <a16:creationId xmlns:a16="http://schemas.microsoft.com/office/drawing/2014/main" id="{CE662D8D-0409-4391-8CBF-F6374A6586B1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9549;p43">
                <a:extLst>
                  <a:ext uri="{FF2B5EF4-FFF2-40B4-BE49-F238E27FC236}">
                    <a16:creationId xmlns:a16="http://schemas.microsoft.com/office/drawing/2014/main" id="{9D45078B-726E-4511-AB07-D1F7540C4697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9550;p43">
                <a:extLst>
                  <a:ext uri="{FF2B5EF4-FFF2-40B4-BE49-F238E27FC236}">
                    <a16:creationId xmlns:a16="http://schemas.microsoft.com/office/drawing/2014/main" id="{05786F1D-BEA7-469B-AAA2-CD157FB46324}"/>
                  </a:ext>
                </a:extLst>
              </p:cNvPr>
              <p:cNvSpPr/>
              <p:nvPr/>
            </p:nvSpPr>
            <p:spPr>
              <a:xfrm>
                <a:off x="460220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9551;p43">
                <a:extLst>
                  <a:ext uri="{FF2B5EF4-FFF2-40B4-BE49-F238E27FC236}">
                    <a16:creationId xmlns:a16="http://schemas.microsoft.com/office/drawing/2014/main" id="{9985533E-6B52-4CAA-852E-89FDF7E88DA7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9552;p43">
                <a:extLst>
                  <a:ext uri="{FF2B5EF4-FFF2-40B4-BE49-F238E27FC236}">
                    <a16:creationId xmlns:a16="http://schemas.microsoft.com/office/drawing/2014/main" id="{7461B120-AD4D-478A-B419-FA9452EF5FCA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9553;p43">
                <a:extLst>
                  <a:ext uri="{FF2B5EF4-FFF2-40B4-BE49-F238E27FC236}">
                    <a16:creationId xmlns:a16="http://schemas.microsoft.com/office/drawing/2014/main" id="{D10E70B9-0F6D-4D74-B137-FB66682ECAC0}"/>
                  </a:ext>
                </a:extLst>
              </p:cNvPr>
              <p:cNvSpPr/>
              <p:nvPr/>
            </p:nvSpPr>
            <p:spPr>
              <a:xfrm>
                <a:off x="487385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9554;p43">
                <a:extLst>
                  <a:ext uri="{FF2B5EF4-FFF2-40B4-BE49-F238E27FC236}">
                    <a16:creationId xmlns:a16="http://schemas.microsoft.com/office/drawing/2014/main" id="{FF72EE8B-DC3F-4C3A-93A3-57FD737B4A1F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9555;p43">
                <a:extLst>
                  <a:ext uri="{FF2B5EF4-FFF2-40B4-BE49-F238E27FC236}">
                    <a16:creationId xmlns:a16="http://schemas.microsoft.com/office/drawing/2014/main" id="{CDCE9292-9C67-4FFE-856E-339A19674161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9556;p43">
                <a:extLst>
                  <a:ext uri="{FF2B5EF4-FFF2-40B4-BE49-F238E27FC236}">
                    <a16:creationId xmlns:a16="http://schemas.microsoft.com/office/drawing/2014/main" id="{305DBE70-F355-4477-A571-8E951682F48B}"/>
                  </a:ext>
                </a:extLst>
              </p:cNvPr>
              <p:cNvSpPr/>
              <p:nvPr/>
            </p:nvSpPr>
            <p:spPr>
              <a:xfrm>
                <a:off x="4925950" y="-471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8" name="Google Shape;9557;p43">
              <a:extLst>
                <a:ext uri="{FF2B5EF4-FFF2-40B4-BE49-F238E27FC236}">
                  <a16:creationId xmlns:a16="http://schemas.microsoft.com/office/drawing/2014/main" id="{03183A62-20A7-4CEE-B809-E68B9E94E277}"/>
                </a:ext>
              </a:extLst>
            </p:cNvPr>
            <p:cNvGrpSpPr/>
            <p:nvPr/>
          </p:nvGrpSpPr>
          <p:grpSpPr>
            <a:xfrm>
              <a:off x="4085223" y="2885195"/>
              <a:ext cx="300858" cy="300709"/>
              <a:chOff x="4495900" y="-563975"/>
              <a:chExt cx="451875" cy="451650"/>
            </a:xfrm>
          </p:grpSpPr>
          <p:sp>
            <p:nvSpPr>
              <p:cNvPr id="3015" name="Google Shape;9558;p43">
                <a:extLst>
                  <a:ext uri="{FF2B5EF4-FFF2-40B4-BE49-F238E27FC236}">
                    <a16:creationId xmlns:a16="http://schemas.microsoft.com/office/drawing/2014/main" id="{E5B05EB8-5612-4E70-9307-E6A448EC8471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9559;p43">
                <a:extLst>
                  <a:ext uri="{FF2B5EF4-FFF2-40B4-BE49-F238E27FC236}">
                    <a16:creationId xmlns:a16="http://schemas.microsoft.com/office/drawing/2014/main" id="{BD08D6D1-BA1F-45B6-BBA5-A5C3447B30F6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9560;p43">
                <a:extLst>
                  <a:ext uri="{FF2B5EF4-FFF2-40B4-BE49-F238E27FC236}">
                    <a16:creationId xmlns:a16="http://schemas.microsoft.com/office/drawing/2014/main" id="{88B43238-146D-4BBB-968E-88F1A64A87B8}"/>
                  </a:ext>
                </a:extLst>
              </p:cNvPr>
              <p:cNvSpPr/>
              <p:nvPr/>
            </p:nvSpPr>
            <p:spPr>
              <a:xfrm>
                <a:off x="4738125" y="-20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9561;p43">
                <a:extLst>
                  <a:ext uri="{FF2B5EF4-FFF2-40B4-BE49-F238E27FC236}">
                    <a16:creationId xmlns:a16="http://schemas.microsoft.com/office/drawing/2014/main" id="{73631B0D-ECB1-4090-A100-FA6D77C46917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9562;p43">
                <a:extLst>
                  <a:ext uri="{FF2B5EF4-FFF2-40B4-BE49-F238E27FC236}">
                    <a16:creationId xmlns:a16="http://schemas.microsoft.com/office/drawing/2014/main" id="{B93854A1-B246-41A8-B3C1-D351776F6F9E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9563;p43">
                <a:extLst>
                  <a:ext uri="{FF2B5EF4-FFF2-40B4-BE49-F238E27FC236}">
                    <a16:creationId xmlns:a16="http://schemas.microsoft.com/office/drawing/2014/main" id="{11191E52-BD42-44FF-8983-309D5F2E434C}"/>
                  </a:ext>
                </a:extLst>
              </p:cNvPr>
              <p:cNvSpPr/>
              <p:nvPr/>
            </p:nvSpPr>
            <p:spPr>
              <a:xfrm>
                <a:off x="460220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9564;p43">
                <a:extLst>
                  <a:ext uri="{FF2B5EF4-FFF2-40B4-BE49-F238E27FC236}">
                    <a16:creationId xmlns:a16="http://schemas.microsoft.com/office/drawing/2014/main" id="{CDFE8464-9D96-40E8-A14F-403B2EBC8640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9565;p43">
                <a:extLst>
                  <a:ext uri="{FF2B5EF4-FFF2-40B4-BE49-F238E27FC236}">
                    <a16:creationId xmlns:a16="http://schemas.microsoft.com/office/drawing/2014/main" id="{E4A9F8A4-0C90-4FB3-AD04-C1555A61F9D7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9566;p43">
                <a:extLst>
                  <a:ext uri="{FF2B5EF4-FFF2-40B4-BE49-F238E27FC236}">
                    <a16:creationId xmlns:a16="http://schemas.microsoft.com/office/drawing/2014/main" id="{9E72C8C7-0AC1-492D-A234-69EDE234293D}"/>
                  </a:ext>
                </a:extLst>
              </p:cNvPr>
              <p:cNvSpPr/>
              <p:nvPr/>
            </p:nvSpPr>
            <p:spPr>
              <a:xfrm>
                <a:off x="487385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9567;p43">
                <a:extLst>
                  <a:ext uri="{FF2B5EF4-FFF2-40B4-BE49-F238E27FC236}">
                    <a16:creationId xmlns:a16="http://schemas.microsoft.com/office/drawing/2014/main" id="{2B2EF606-9E30-4327-A9D9-5962F15C0CB1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9568;p43">
                <a:extLst>
                  <a:ext uri="{FF2B5EF4-FFF2-40B4-BE49-F238E27FC236}">
                    <a16:creationId xmlns:a16="http://schemas.microsoft.com/office/drawing/2014/main" id="{AEAF2A9B-30C1-4AC6-8DF0-AEBF92F76EB8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9569;p43">
                <a:extLst>
                  <a:ext uri="{FF2B5EF4-FFF2-40B4-BE49-F238E27FC236}">
                    <a16:creationId xmlns:a16="http://schemas.microsoft.com/office/drawing/2014/main" id="{A74C132E-29E3-4B95-9117-475F11D87C27}"/>
                  </a:ext>
                </a:extLst>
              </p:cNvPr>
              <p:cNvSpPr/>
              <p:nvPr/>
            </p:nvSpPr>
            <p:spPr>
              <a:xfrm>
                <a:off x="4925950" y="-471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9" name="Google Shape;9570;p43">
              <a:extLst>
                <a:ext uri="{FF2B5EF4-FFF2-40B4-BE49-F238E27FC236}">
                  <a16:creationId xmlns:a16="http://schemas.microsoft.com/office/drawing/2014/main" id="{961EB3C3-B0F0-4F4F-AE10-990C50B67585}"/>
                </a:ext>
              </a:extLst>
            </p:cNvPr>
            <p:cNvGrpSpPr/>
            <p:nvPr/>
          </p:nvGrpSpPr>
          <p:grpSpPr>
            <a:xfrm>
              <a:off x="5763348" y="2898151"/>
              <a:ext cx="300858" cy="274776"/>
              <a:chOff x="2138250" y="-544500"/>
              <a:chExt cx="451875" cy="412700"/>
            </a:xfrm>
          </p:grpSpPr>
          <p:sp>
            <p:nvSpPr>
              <p:cNvPr id="2984" name="Google Shape;9571;p43">
                <a:extLst>
                  <a:ext uri="{FF2B5EF4-FFF2-40B4-BE49-F238E27FC236}">
                    <a16:creationId xmlns:a16="http://schemas.microsoft.com/office/drawing/2014/main" id="{FA176DF2-F755-4896-A94F-6E21363DA9EC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9572;p43">
                <a:extLst>
                  <a:ext uri="{FF2B5EF4-FFF2-40B4-BE49-F238E27FC236}">
                    <a16:creationId xmlns:a16="http://schemas.microsoft.com/office/drawing/2014/main" id="{DC27BF86-7360-4830-BA43-5137F6CE7E48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9573;p43">
                <a:extLst>
                  <a:ext uri="{FF2B5EF4-FFF2-40B4-BE49-F238E27FC236}">
                    <a16:creationId xmlns:a16="http://schemas.microsoft.com/office/drawing/2014/main" id="{61FC95A6-6F92-44DB-91DA-7717FC415544}"/>
                  </a:ext>
                </a:extLst>
              </p:cNvPr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9574;p43">
                <a:extLst>
                  <a:ext uri="{FF2B5EF4-FFF2-40B4-BE49-F238E27FC236}">
                    <a16:creationId xmlns:a16="http://schemas.microsoft.com/office/drawing/2014/main" id="{CE26A755-FEC0-47A3-AB9B-970E65EF97DD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9575;p43">
                <a:extLst>
                  <a:ext uri="{FF2B5EF4-FFF2-40B4-BE49-F238E27FC236}">
                    <a16:creationId xmlns:a16="http://schemas.microsoft.com/office/drawing/2014/main" id="{FFA1DD6A-C730-4F80-9880-F39CFF773F4B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9576;p43">
                <a:extLst>
                  <a:ext uri="{FF2B5EF4-FFF2-40B4-BE49-F238E27FC236}">
                    <a16:creationId xmlns:a16="http://schemas.microsoft.com/office/drawing/2014/main" id="{FE72EDBC-6545-4DD1-A789-FE94B1D3EC8B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9577;p43">
                <a:extLst>
                  <a:ext uri="{FF2B5EF4-FFF2-40B4-BE49-F238E27FC236}">
                    <a16:creationId xmlns:a16="http://schemas.microsoft.com/office/drawing/2014/main" id="{2BD319E9-2271-4676-82E6-188A0CDAF91D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9578;p43">
                <a:extLst>
                  <a:ext uri="{FF2B5EF4-FFF2-40B4-BE49-F238E27FC236}">
                    <a16:creationId xmlns:a16="http://schemas.microsoft.com/office/drawing/2014/main" id="{EF514E68-6142-48FB-81BE-18942040A875}"/>
                  </a:ext>
                </a:extLst>
              </p:cNvPr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9579;p43">
                <a:extLst>
                  <a:ext uri="{FF2B5EF4-FFF2-40B4-BE49-F238E27FC236}">
                    <a16:creationId xmlns:a16="http://schemas.microsoft.com/office/drawing/2014/main" id="{4532F4D4-446C-427B-9FD1-157458586567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9580;p43">
                <a:extLst>
                  <a:ext uri="{FF2B5EF4-FFF2-40B4-BE49-F238E27FC236}">
                    <a16:creationId xmlns:a16="http://schemas.microsoft.com/office/drawing/2014/main" id="{F1B8A0D5-C0BC-46F5-8DFD-FBAABF11D3A1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9581;p43">
                <a:extLst>
                  <a:ext uri="{FF2B5EF4-FFF2-40B4-BE49-F238E27FC236}">
                    <a16:creationId xmlns:a16="http://schemas.microsoft.com/office/drawing/2014/main" id="{0A0679C8-969F-441F-AD46-D385447A13A2}"/>
                  </a:ext>
                </a:extLst>
              </p:cNvPr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9582;p43">
                <a:extLst>
                  <a:ext uri="{FF2B5EF4-FFF2-40B4-BE49-F238E27FC236}">
                    <a16:creationId xmlns:a16="http://schemas.microsoft.com/office/drawing/2014/main" id="{C99612E3-B0EE-4E5E-B7FE-37B76050BECD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9583;p43">
                <a:extLst>
                  <a:ext uri="{FF2B5EF4-FFF2-40B4-BE49-F238E27FC236}">
                    <a16:creationId xmlns:a16="http://schemas.microsoft.com/office/drawing/2014/main" id="{A4A5DE7A-8047-4CBB-A7CA-B09F43869210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9584;p43">
                <a:extLst>
                  <a:ext uri="{FF2B5EF4-FFF2-40B4-BE49-F238E27FC236}">
                    <a16:creationId xmlns:a16="http://schemas.microsoft.com/office/drawing/2014/main" id="{7849D3EB-4A68-46DA-9259-B6B239993730}"/>
                  </a:ext>
                </a:extLst>
              </p:cNvPr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9585;p43">
                <a:extLst>
                  <a:ext uri="{FF2B5EF4-FFF2-40B4-BE49-F238E27FC236}">
                    <a16:creationId xmlns:a16="http://schemas.microsoft.com/office/drawing/2014/main" id="{F4985871-6569-4A9B-B5D4-D996E10E3F03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9586;p43">
                <a:extLst>
                  <a:ext uri="{FF2B5EF4-FFF2-40B4-BE49-F238E27FC236}">
                    <a16:creationId xmlns:a16="http://schemas.microsoft.com/office/drawing/2014/main" id="{739035D6-0AC6-41B0-BC02-497335AE805E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9587;p43">
                <a:extLst>
                  <a:ext uri="{FF2B5EF4-FFF2-40B4-BE49-F238E27FC236}">
                    <a16:creationId xmlns:a16="http://schemas.microsoft.com/office/drawing/2014/main" id="{613B2836-4240-4BB0-822A-8601C0FA1B06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9588;p43">
                <a:extLst>
                  <a:ext uri="{FF2B5EF4-FFF2-40B4-BE49-F238E27FC236}">
                    <a16:creationId xmlns:a16="http://schemas.microsoft.com/office/drawing/2014/main" id="{2164A5F0-F436-4AF0-B2A0-08B84A8AD8B6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9589;p43">
                <a:extLst>
                  <a:ext uri="{FF2B5EF4-FFF2-40B4-BE49-F238E27FC236}">
                    <a16:creationId xmlns:a16="http://schemas.microsoft.com/office/drawing/2014/main" id="{2DC5FC55-4106-4679-9E29-97D9EE7B7AFA}"/>
                  </a:ext>
                </a:extLst>
              </p:cNvPr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9590;p43">
                <a:extLst>
                  <a:ext uri="{FF2B5EF4-FFF2-40B4-BE49-F238E27FC236}">
                    <a16:creationId xmlns:a16="http://schemas.microsoft.com/office/drawing/2014/main" id="{7456D2DC-6EF5-484D-93FE-D1EB95A1C82E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9591;p43">
                <a:extLst>
                  <a:ext uri="{FF2B5EF4-FFF2-40B4-BE49-F238E27FC236}">
                    <a16:creationId xmlns:a16="http://schemas.microsoft.com/office/drawing/2014/main" id="{10F4FBCD-65FB-4CDC-970F-BF6A5021A5B5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9592;p43">
                <a:extLst>
                  <a:ext uri="{FF2B5EF4-FFF2-40B4-BE49-F238E27FC236}">
                    <a16:creationId xmlns:a16="http://schemas.microsoft.com/office/drawing/2014/main" id="{7334CD72-A818-426F-97B6-36A04A8A35ED}"/>
                  </a:ext>
                </a:extLst>
              </p:cNvPr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9593;p43">
                <a:extLst>
                  <a:ext uri="{FF2B5EF4-FFF2-40B4-BE49-F238E27FC236}">
                    <a16:creationId xmlns:a16="http://schemas.microsoft.com/office/drawing/2014/main" id="{5D9A2DAB-896D-40ED-A9B2-2CA260BF3F2A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9594;p43">
                <a:extLst>
                  <a:ext uri="{FF2B5EF4-FFF2-40B4-BE49-F238E27FC236}">
                    <a16:creationId xmlns:a16="http://schemas.microsoft.com/office/drawing/2014/main" id="{EC5EC9AF-0A09-4FAF-9394-5F1C68EC9C3C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9595;p43">
                <a:extLst>
                  <a:ext uri="{FF2B5EF4-FFF2-40B4-BE49-F238E27FC236}">
                    <a16:creationId xmlns:a16="http://schemas.microsoft.com/office/drawing/2014/main" id="{928C3E10-26FD-425F-8EDB-101FB5FBE720}"/>
                  </a:ext>
                </a:extLst>
              </p:cNvPr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9596;p43">
                <a:extLst>
                  <a:ext uri="{FF2B5EF4-FFF2-40B4-BE49-F238E27FC236}">
                    <a16:creationId xmlns:a16="http://schemas.microsoft.com/office/drawing/2014/main" id="{15AD97E0-4883-44A6-A825-9A3B7A9D256E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9597;p43">
                <a:extLst>
                  <a:ext uri="{FF2B5EF4-FFF2-40B4-BE49-F238E27FC236}">
                    <a16:creationId xmlns:a16="http://schemas.microsoft.com/office/drawing/2014/main" id="{60F3A274-50BF-4AC7-81C5-ECF426FA52D2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9598;p43">
                <a:extLst>
                  <a:ext uri="{FF2B5EF4-FFF2-40B4-BE49-F238E27FC236}">
                    <a16:creationId xmlns:a16="http://schemas.microsoft.com/office/drawing/2014/main" id="{AFBE4E24-ACC4-42A8-827F-D43313FCCCF5}"/>
                  </a:ext>
                </a:extLst>
              </p:cNvPr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9599;p43">
                <a:extLst>
                  <a:ext uri="{FF2B5EF4-FFF2-40B4-BE49-F238E27FC236}">
                    <a16:creationId xmlns:a16="http://schemas.microsoft.com/office/drawing/2014/main" id="{451FC992-1F91-4454-ACF8-A012074F42C9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9600;p43">
                <a:extLst>
                  <a:ext uri="{FF2B5EF4-FFF2-40B4-BE49-F238E27FC236}">
                    <a16:creationId xmlns:a16="http://schemas.microsoft.com/office/drawing/2014/main" id="{84256AC4-ADAA-4C18-85A1-BAAE8FFD7ACB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9601;p43">
                <a:extLst>
                  <a:ext uri="{FF2B5EF4-FFF2-40B4-BE49-F238E27FC236}">
                    <a16:creationId xmlns:a16="http://schemas.microsoft.com/office/drawing/2014/main" id="{4398D999-BBFC-4F4A-A2A8-796C828EE1B8}"/>
                  </a:ext>
                </a:extLst>
              </p:cNvPr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0" name="Google Shape;9602;p43">
              <a:extLst>
                <a:ext uri="{FF2B5EF4-FFF2-40B4-BE49-F238E27FC236}">
                  <a16:creationId xmlns:a16="http://schemas.microsoft.com/office/drawing/2014/main" id="{34758C1B-8929-478A-8273-6A0A57E88D3C}"/>
                </a:ext>
              </a:extLst>
            </p:cNvPr>
            <p:cNvGrpSpPr/>
            <p:nvPr/>
          </p:nvGrpSpPr>
          <p:grpSpPr>
            <a:xfrm>
              <a:off x="739411" y="3635851"/>
              <a:ext cx="300858" cy="274776"/>
              <a:chOff x="2138250" y="-544500"/>
              <a:chExt cx="451875" cy="412700"/>
            </a:xfrm>
          </p:grpSpPr>
          <p:sp>
            <p:nvSpPr>
              <p:cNvPr id="2953" name="Google Shape;9603;p43">
                <a:extLst>
                  <a:ext uri="{FF2B5EF4-FFF2-40B4-BE49-F238E27FC236}">
                    <a16:creationId xmlns:a16="http://schemas.microsoft.com/office/drawing/2014/main" id="{877CA7A3-7201-4770-B292-D4440C9FA8E5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9604;p43">
                <a:extLst>
                  <a:ext uri="{FF2B5EF4-FFF2-40B4-BE49-F238E27FC236}">
                    <a16:creationId xmlns:a16="http://schemas.microsoft.com/office/drawing/2014/main" id="{5C83B920-83EA-4ACA-945C-429157CE9542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9605;p43">
                <a:extLst>
                  <a:ext uri="{FF2B5EF4-FFF2-40B4-BE49-F238E27FC236}">
                    <a16:creationId xmlns:a16="http://schemas.microsoft.com/office/drawing/2014/main" id="{3C43FFB5-98CC-465F-BC7E-4B58D62EC355}"/>
                  </a:ext>
                </a:extLst>
              </p:cNvPr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9606;p43">
                <a:extLst>
                  <a:ext uri="{FF2B5EF4-FFF2-40B4-BE49-F238E27FC236}">
                    <a16:creationId xmlns:a16="http://schemas.microsoft.com/office/drawing/2014/main" id="{239C12F5-8E01-4BCE-A09C-F3C6FC918C5F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9607;p43">
                <a:extLst>
                  <a:ext uri="{FF2B5EF4-FFF2-40B4-BE49-F238E27FC236}">
                    <a16:creationId xmlns:a16="http://schemas.microsoft.com/office/drawing/2014/main" id="{0FE857C5-DECB-42FD-A8B7-796718609FDD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9608;p43">
                <a:extLst>
                  <a:ext uri="{FF2B5EF4-FFF2-40B4-BE49-F238E27FC236}">
                    <a16:creationId xmlns:a16="http://schemas.microsoft.com/office/drawing/2014/main" id="{5BF37A4F-A083-47C8-A11E-A67110E86F9F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9609;p43">
                <a:extLst>
                  <a:ext uri="{FF2B5EF4-FFF2-40B4-BE49-F238E27FC236}">
                    <a16:creationId xmlns:a16="http://schemas.microsoft.com/office/drawing/2014/main" id="{0870948F-37C0-4FEC-A7CC-F09BADB417C2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9610;p43">
                <a:extLst>
                  <a:ext uri="{FF2B5EF4-FFF2-40B4-BE49-F238E27FC236}">
                    <a16:creationId xmlns:a16="http://schemas.microsoft.com/office/drawing/2014/main" id="{B6989671-DBEA-49E0-88D6-8E9CF256B950}"/>
                  </a:ext>
                </a:extLst>
              </p:cNvPr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9611;p43">
                <a:extLst>
                  <a:ext uri="{FF2B5EF4-FFF2-40B4-BE49-F238E27FC236}">
                    <a16:creationId xmlns:a16="http://schemas.microsoft.com/office/drawing/2014/main" id="{FF763B9B-34F6-4741-B590-9910853F4F53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9612;p43">
                <a:extLst>
                  <a:ext uri="{FF2B5EF4-FFF2-40B4-BE49-F238E27FC236}">
                    <a16:creationId xmlns:a16="http://schemas.microsoft.com/office/drawing/2014/main" id="{2C34A16B-A677-414F-B505-09D6C895BE56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9613;p43">
                <a:extLst>
                  <a:ext uri="{FF2B5EF4-FFF2-40B4-BE49-F238E27FC236}">
                    <a16:creationId xmlns:a16="http://schemas.microsoft.com/office/drawing/2014/main" id="{EDABEBAD-D8AB-44FE-8669-8034B399822A}"/>
                  </a:ext>
                </a:extLst>
              </p:cNvPr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9614;p43">
                <a:extLst>
                  <a:ext uri="{FF2B5EF4-FFF2-40B4-BE49-F238E27FC236}">
                    <a16:creationId xmlns:a16="http://schemas.microsoft.com/office/drawing/2014/main" id="{E5A6FE40-C07C-475D-999F-73BDD92C5E1E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9615;p43">
                <a:extLst>
                  <a:ext uri="{FF2B5EF4-FFF2-40B4-BE49-F238E27FC236}">
                    <a16:creationId xmlns:a16="http://schemas.microsoft.com/office/drawing/2014/main" id="{DEBC4AA6-E19D-4DB5-90BC-48E5FE5E6FC8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9616;p43">
                <a:extLst>
                  <a:ext uri="{FF2B5EF4-FFF2-40B4-BE49-F238E27FC236}">
                    <a16:creationId xmlns:a16="http://schemas.microsoft.com/office/drawing/2014/main" id="{A6AD9899-0232-4DBA-97A5-7B40D3E11719}"/>
                  </a:ext>
                </a:extLst>
              </p:cNvPr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9617;p43">
                <a:extLst>
                  <a:ext uri="{FF2B5EF4-FFF2-40B4-BE49-F238E27FC236}">
                    <a16:creationId xmlns:a16="http://schemas.microsoft.com/office/drawing/2014/main" id="{09E170E5-14DC-4F59-A0A8-CEE59719AD35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9618;p43">
                <a:extLst>
                  <a:ext uri="{FF2B5EF4-FFF2-40B4-BE49-F238E27FC236}">
                    <a16:creationId xmlns:a16="http://schemas.microsoft.com/office/drawing/2014/main" id="{F99AD83F-4220-42D3-8F66-DC78FEFF43B4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9619;p43">
                <a:extLst>
                  <a:ext uri="{FF2B5EF4-FFF2-40B4-BE49-F238E27FC236}">
                    <a16:creationId xmlns:a16="http://schemas.microsoft.com/office/drawing/2014/main" id="{183FAF64-D071-4E1F-B128-D7056B67599C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9620;p43">
                <a:extLst>
                  <a:ext uri="{FF2B5EF4-FFF2-40B4-BE49-F238E27FC236}">
                    <a16:creationId xmlns:a16="http://schemas.microsoft.com/office/drawing/2014/main" id="{AC093107-3FB4-4636-A2C4-3DA7098EE00D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9621;p43">
                <a:extLst>
                  <a:ext uri="{FF2B5EF4-FFF2-40B4-BE49-F238E27FC236}">
                    <a16:creationId xmlns:a16="http://schemas.microsoft.com/office/drawing/2014/main" id="{BA2FAB9C-3AB0-4AAF-9978-C9A41D63DECB}"/>
                  </a:ext>
                </a:extLst>
              </p:cNvPr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9622;p43">
                <a:extLst>
                  <a:ext uri="{FF2B5EF4-FFF2-40B4-BE49-F238E27FC236}">
                    <a16:creationId xmlns:a16="http://schemas.microsoft.com/office/drawing/2014/main" id="{488D751B-1226-491B-909B-95E461569C90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9623;p43">
                <a:extLst>
                  <a:ext uri="{FF2B5EF4-FFF2-40B4-BE49-F238E27FC236}">
                    <a16:creationId xmlns:a16="http://schemas.microsoft.com/office/drawing/2014/main" id="{138250B5-C846-47D2-BFAA-94E0B0900E65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9624;p43">
                <a:extLst>
                  <a:ext uri="{FF2B5EF4-FFF2-40B4-BE49-F238E27FC236}">
                    <a16:creationId xmlns:a16="http://schemas.microsoft.com/office/drawing/2014/main" id="{CA0853CD-2CE4-4CC5-8B8B-E2339475FF8B}"/>
                  </a:ext>
                </a:extLst>
              </p:cNvPr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9625;p43">
                <a:extLst>
                  <a:ext uri="{FF2B5EF4-FFF2-40B4-BE49-F238E27FC236}">
                    <a16:creationId xmlns:a16="http://schemas.microsoft.com/office/drawing/2014/main" id="{1B20CE17-6637-4470-97A4-4B9B36FE3368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9626;p43">
                <a:extLst>
                  <a:ext uri="{FF2B5EF4-FFF2-40B4-BE49-F238E27FC236}">
                    <a16:creationId xmlns:a16="http://schemas.microsoft.com/office/drawing/2014/main" id="{CEB847C2-2CEC-4AB0-BDB3-8FE8C673718D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9627;p43">
                <a:extLst>
                  <a:ext uri="{FF2B5EF4-FFF2-40B4-BE49-F238E27FC236}">
                    <a16:creationId xmlns:a16="http://schemas.microsoft.com/office/drawing/2014/main" id="{58BDF68C-F80E-417A-AC91-5460299DAD5C}"/>
                  </a:ext>
                </a:extLst>
              </p:cNvPr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9628;p43">
                <a:extLst>
                  <a:ext uri="{FF2B5EF4-FFF2-40B4-BE49-F238E27FC236}">
                    <a16:creationId xmlns:a16="http://schemas.microsoft.com/office/drawing/2014/main" id="{65D71DA9-8759-4783-BAC2-264372DB6CC1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9629;p43">
                <a:extLst>
                  <a:ext uri="{FF2B5EF4-FFF2-40B4-BE49-F238E27FC236}">
                    <a16:creationId xmlns:a16="http://schemas.microsoft.com/office/drawing/2014/main" id="{A2B1B754-6AB1-4365-8937-3090CA6C7748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9630;p43">
                <a:extLst>
                  <a:ext uri="{FF2B5EF4-FFF2-40B4-BE49-F238E27FC236}">
                    <a16:creationId xmlns:a16="http://schemas.microsoft.com/office/drawing/2014/main" id="{21F90280-A0E7-47BD-A8CC-91318CADAF31}"/>
                  </a:ext>
                </a:extLst>
              </p:cNvPr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9631;p43">
                <a:extLst>
                  <a:ext uri="{FF2B5EF4-FFF2-40B4-BE49-F238E27FC236}">
                    <a16:creationId xmlns:a16="http://schemas.microsoft.com/office/drawing/2014/main" id="{39CF9554-17B1-4815-8387-6C9B84D36AFC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9632;p43">
                <a:extLst>
                  <a:ext uri="{FF2B5EF4-FFF2-40B4-BE49-F238E27FC236}">
                    <a16:creationId xmlns:a16="http://schemas.microsoft.com/office/drawing/2014/main" id="{E2FF546B-ABD8-49D1-8C2E-3D4E782F1C8A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9633;p43">
                <a:extLst>
                  <a:ext uri="{FF2B5EF4-FFF2-40B4-BE49-F238E27FC236}">
                    <a16:creationId xmlns:a16="http://schemas.microsoft.com/office/drawing/2014/main" id="{4E8B25CF-52E6-4463-B72E-852ECC387C10}"/>
                  </a:ext>
                </a:extLst>
              </p:cNvPr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1" name="Google Shape;9634;p43">
              <a:extLst>
                <a:ext uri="{FF2B5EF4-FFF2-40B4-BE49-F238E27FC236}">
                  <a16:creationId xmlns:a16="http://schemas.microsoft.com/office/drawing/2014/main" id="{F18C5CB9-A7EB-424B-8700-45893186DC6F}"/>
                </a:ext>
              </a:extLst>
            </p:cNvPr>
            <p:cNvGrpSpPr/>
            <p:nvPr/>
          </p:nvGrpSpPr>
          <p:grpSpPr>
            <a:xfrm>
              <a:off x="1568024" y="3622862"/>
              <a:ext cx="300887" cy="300754"/>
              <a:chOff x="2766050" y="-563975"/>
              <a:chExt cx="451850" cy="451650"/>
            </a:xfrm>
          </p:grpSpPr>
          <p:sp>
            <p:nvSpPr>
              <p:cNvPr id="2902" name="Google Shape;9635;p43">
                <a:extLst>
                  <a:ext uri="{FF2B5EF4-FFF2-40B4-BE49-F238E27FC236}">
                    <a16:creationId xmlns:a16="http://schemas.microsoft.com/office/drawing/2014/main" id="{1626DDDE-270F-41C0-AB00-27534D09A2A5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9636;p43">
                <a:extLst>
                  <a:ext uri="{FF2B5EF4-FFF2-40B4-BE49-F238E27FC236}">
                    <a16:creationId xmlns:a16="http://schemas.microsoft.com/office/drawing/2014/main" id="{DCF81742-D07A-4EA6-ADAF-A7403D3F0E29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9637;p43">
                <a:extLst>
                  <a:ext uri="{FF2B5EF4-FFF2-40B4-BE49-F238E27FC236}">
                    <a16:creationId xmlns:a16="http://schemas.microsoft.com/office/drawing/2014/main" id="{79EDD1CE-351E-4046-BBE4-6BD52D394507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9638;p43">
                <a:extLst>
                  <a:ext uri="{FF2B5EF4-FFF2-40B4-BE49-F238E27FC236}">
                    <a16:creationId xmlns:a16="http://schemas.microsoft.com/office/drawing/2014/main" id="{D821DC87-7CF5-4694-B1C8-1FDB4FB839D6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9639;p43">
                <a:extLst>
                  <a:ext uri="{FF2B5EF4-FFF2-40B4-BE49-F238E27FC236}">
                    <a16:creationId xmlns:a16="http://schemas.microsoft.com/office/drawing/2014/main" id="{64A707A0-18CB-4B81-B1B3-2362159BE25C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9640;p43">
                <a:extLst>
                  <a:ext uri="{FF2B5EF4-FFF2-40B4-BE49-F238E27FC236}">
                    <a16:creationId xmlns:a16="http://schemas.microsoft.com/office/drawing/2014/main" id="{6CB7343E-43A1-47D8-8AFE-AD8B31DC7753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9641;p43">
                <a:extLst>
                  <a:ext uri="{FF2B5EF4-FFF2-40B4-BE49-F238E27FC236}">
                    <a16:creationId xmlns:a16="http://schemas.microsoft.com/office/drawing/2014/main" id="{7566B9E2-A6FE-405A-B688-4323E1F1FFAD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9642;p43">
                <a:extLst>
                  <a:ext uri="{FF2B5EF4-FFF2-40B4-BE49-F238E27FC236}">
                    <a16:creationId xmlns:a16="http://schemas.microsoft.com/office/drawing/2014/main" id="{3EAC01FF-F583-421C-B26B-85611370629A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9643;p43">
                <a:extLst>
                  <a:ext uri="{FF2B5EF4-FFF2-40B4-BE49-F238E27FC236}">
                    <a16:creationId xmlns:a16="http://schemas.microsoft.com/office/drawing/2014/main" id="{216A4874-2B00-44F5-A5C3-CEC7088E117B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9644;p43">
                <a:extLst>
                  <a:ext uri="{FF2B5EF4-FFF2-40B4-BE49-F238E27FC236}">
                    <a16:creationId xmlns:a16="http://schemas.microsoft.com/office/drawing/2014/main" id="{9EF81582-6600-45E0-9EC4-C545FF6EBE44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9645;p43">
                <a:extLst>
                  <a:ext uri="{FF2B5EF4-FFF2-40B4-BE49-F238E27FC236}">
                    <a16:creationId xmlns:a16="http://schemas.microsoft.com/office/drawing/2014/main" id="{D3C0307E-4DD7-4247-8873-89E512D18B23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9646;p43">
                <a:extLst>
                  <a:ext uri="{FF2B5EF4-FFF2-40B4-BE49-F238E27FC236}">
                    <a16:creationId xmlns:a16="http://schemas.microsoft.com/office/drawing/2014/main" id="{872ACB44-A258-451D-9787-7B6E20F45FF7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9647;p43">
                <a:extLst>
                  <a:ext uri="{FF2B5EF4-FFF2-40B4-BE49-F238E27FC236}">
                    <a16:creationId xmlns:a16="http://schemas.microsoft.com/office/drawing/2014/main" id="{DFD8AF9F-0253-416B-B587-1E84D9EEE12E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9648;p43">
                <a:extLst>
                  <a:ext uri="{FF2B5EF4-FFF2-40B4-BE49-F238E27FC236}">
                    <a16:creationId xmlns:a16="http://schemas.microsoft.com/office/drawing/2014/main" id="{FFF89726-65A2-4006-B793-CEFA0C4D78B6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9649;p43">
                <a:extLst>
                  <a:ext uri="{FF2B5EF4-FFF2-40B4-BE49-F238E27FC236}">
                    <a16:creationId xmlns:a16="http://schemas.microsoft.com/office/drawing/2014/main" id="{1AA55877-4862-4139-B4A0-74AE55114ABA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9650;p43">
                <a:extLst>
                  <a:ext uri="{FF2B5EF4-FFF2-40B4-BE49-F238E27FC236}">
                    <a16:creationId xmlns:a16="http://schemas.microsoft.com/office/drawing/2014/main" id="{95DAB56D-F7D3-4DF1-8BFC-03CC11CAA32D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9651;p43">
                <a:extLst>
                  <a:ext uri="{FF2B5EF4-FFF2-40B4-BE49-F238E27FC236}">
                    <a16:creationId xmlns:a16="http://schemas.microsoft.com/office/drawing/2014/main" id="{6668D9E7-6343-43FB-84D0-D2EFEB2330B2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9652;p43">
                <a:extLst>
                  <a:ext uri="{FF2B5EF4-FFF2-40B4-BE49-F238E27FC236}">
                    <a16:creationId xmlns:a16="http://schemas.microsoft.com/office/drawing/2014/main" id="{B6B87C66-FA7F-4A84-AD42-CF4CBBCC8604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9653;p43">
                <a:extLst>
                  <a:ext uri="{FF2B5EF4-FFF2-40B4-BE49-F238E27FC236}">
                    <a16:creationId xmlns:a16="http://schemas.microsoft.com/office/drawing/2014/main" id="{45E7669E-BC9E-44D2-A225-E334FF82791A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9654;p43">
                <a:extLst>
                  <a:ext uri="{FF2B5EF4-FFF2-40B4-BE49-F238E27FC236}">
                    <a16:creationId xmlns:a16="http://schemas.microsoft.com/office/drawing/2014/main" id="{79A5ABE2-C0A1-4FD5-8924-DB7A5A8395E7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9655;p43">
                <a:extLst>
                  <a:ext uri="{FF2B5EF4-FFF2-40B4-BE49-F238E27FC236}">
                    <a16:creationId xmlns:a16="http://schemas.microsoft.com/office/drawing/2014/main" id="{5242C32B-0104-47D9-9087-F2B2D494349B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9656;p43">
                <a:extLst>
                  <a:ext uri="{FF2B5EF4-FFF2-40B4-BE49-F238E27FC236}">
                    <a16:creationId xmlns:a16="http://schemas.microsoft.com/office/drawing/2014/main" id="{61D987F7-B8CC-4D5E-A4A2-FC3B510EFA32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9657;p43">
                <a:extLst>
                  <a:ext uri="{FF2B5EF4-FFF2-40B4-BE49-F238E27FC236}">
                    <a16:creationId xmlns:a16="http://schemas.microsoft.com/office/drawing/2014/main" id="{383BD012-C347-42A8-BD89-20F2D7C849DE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9658;p43">
                <a:extLst>
                  <a:ext uri="{FF2B5EF4-FFF2-40B4-BE49-F238E27FC236}">
                    <a16:creationId xmlns:a16="http://schemas.microsoft.com/office/drawing/2014/main" id="{9E06BD33-127A-4BF9-A2C7-6D3E9F4BB9B1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9659;p43">
                <a:extLst>
                  <a:ext uri="{FF2B5EF4-FFF2-40B4-BE49-F238E27FC236}">
                    <a16:creationId xmlns:a16="http://schemas.microsoft.com/office/drawing/2014/main" id="{69B6FEF8-3A2B-468B-952E-5CEC157D75EF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9660;p43">
                <a:extLst>
                  <a:ext uri="{FF2B5EF4-FFF2-40B4-BE49-F238E27FC236}">
                    <a16:creationId xmlns:a16="http://schemas.microsoft.com/office/drawing/2014/main" id="{1F428A6A-5D0F-4537-8B6C-61E96D275FFA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9661;p43">
                <a:extLst>
                  <a:ext uri="{FF2B5EF4-FFF2-40B4-BE49-F238E27FC236}">
                    <a16:creationId xmlns:a16="http://schemas.microsoft.com/office/drawing/2014/main" id="{36C55225-41AB-4C4F-85E6-14F254FF95BE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9662;p43">
                <a:extLst>
                  <a:ext uri="{FF2B5EF4-FFF2-40B4-BE49-F238E27FC236}">
                    <a16:creationId xmlns:a16="http://schemas.microsoft.com/office/drawing/2014/main" id="{94AE0346-21F8-45BE-9713-5721A508BDCD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9663;p43">
                <a:extLst>
                  <a:ext uri="{FF2B5EF4-FFF2-40B4-BE49-F238E27FC236}">
                    <a16:creationId xmlns:a16="http://schemas.microsoft.com/office/drawing/2014/main" id="{F3E3DD5D-E26A-43F2-A100-1683A6EF25E0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9664;p43">
                <a:extLst>
                  <a:ext uri="{FF2B5EF4-FFF2-40B4-BE49-F238E27FC236}">
                    <a16:creationId xmlns:a16="http://schemas.microsoft.com/office/drawing/2014/main" id="{A2A915D8-449A-44FA-8BBB-6E4DC1DFF75C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9665;p43">
                <a:extLst>
                  <a:ext uri="{FF2B5EF4-FFF2-40B4-BE49-F238E27FC236}">
                    <a16:creationId xmlns:a16="http://schemas.microsoft.com/office/drawing/2014/main" id="{830EA1F3-951B-49B1-B754-F2B001698A16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9666;p43">
                <a:extLst>
                  <a:ext uri="{FF2B5EF4-FFF2-40B4-BE49-F238E27FC236}">
                    <a16:creationId xmlns:a16="http://schemas.microsoft.com/office/drawing/2014/main" id="{EC7CE208-7F12-4FC8-8E66-E8E8385DB4A4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9667;p43">
                <a:extLst>
                  <a:ext uri="{FF2B5EF4-FFF2-40B4-BE49-F238E27FC236}">
                    <a16:creationId xmlns:a16="http://schemas.microsoft.com/office/drawing/2014/main" id="{ACFC02F1-F6CE-4747-A3DB-413F753F6D02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9668;p43">
                <a:extLst>
                  <a:ext uri="{FF2B5EF4-FFF2-40B4-BE49-F238E27FC236}">
                    <a16:creationId xmlns:a16="http://schemas.microsoft.com/office/drawing/2014/main" id="{9AEB1ECE-C2EA-4B77-B648-718579A69430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9669;p43">
                <a:extLst>
                  <a:ext uri="{FF2B5EF4-FFF2-40B4-BE49-F238E27FC236}">
                    <a16:creationId xmlns:a16="http://schemas.microsoft.com/office/drawing/2014/main" id="{700D1E62-933D-46E5-94B4-D6A61CA30F1D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9670;p43">
                <a:extLst>
                  <a:ext uri="{FF2B5EF4-FFF2-40B4-BE49-F238E27FC236}">
                    <a16:creationId xmlns:a16="http://schemas.microsoft.com/office/drawing/2014/main" id="{D26A03E7-4C37-4DC5-BF45-DA0BCB602FB1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9671;p43">
                <a:extLst>
                  <a:ext uri="{FF2B5EF4-FFF2-40B4-BE49-F238E27FC236}">
                    <a16:creationId xmlns:a16="http://schemas.microsoft.com/office/drawing/2014/main" id="{8A2E0AB8-9EFC-4E24-B075-BD719A6EA4B2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9672;p43">
                <a:extLst>
                  <a:ext uri="{FF2B5EF4-FFF2-40B4-BE49-F238E27FC236}">
                    <a16:creationId xmlns:a16="http://schemas.microsoft.com/office/drawing/2014/main" id="{16331463-5624-4E66-9947-1F983E6BE1E7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9673;p43">
                <a:extLst>
                  <a:ext uri="{FF2B5EF4-FFF2-40B4-BE49-F238E27FC236}">
                    <a16:creationId xmlns:a16="http://schemas.microsoft.com/office/drawing/2014/main" id="{868B9A34-E9CA-4858-989B-0D61256D68EF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9674;p43">
                <a:extLst>
                  <a:ext uri="{FF2B5EF4-FFF2-40B4-BE49-F238E27FC236}">
                    <a16:creationId xmlns:a16="http://schemas.microsoft.com/office/drawing/2014/main" id="{D8C1E200-2346-44B6-9FB6-10889D58EF4A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9675;p43">
                <a:extLst>
                  <a:ext uri="{FF2B5EF4-FFF2-40B4-BE49-F238E27FC236}">
                    <a16:creationId xmlns:a16="http://schemas.microsoft.com/office/drawing/2014/main" id="{04A27D3B-B775-43D3-8877-12BFFBBAE8A3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9676;p43">
                <a:extLst>
                  <a:ext uri="{FF2B5EF4-FFF2-40B4-BE49-F238E27FC236}">
                    <a16:creationId xmlns:a16="http://schemas.microsoft.com/office/drawing/2014/main" id="{C7F6F431-38B0-4ADA-AAD5-7E08B189B220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9677;p43">
                <a:extLst>
                  <a:ext uri="{FF2B5EF4-FFF2-40B4-BE49-F238E27FC236}">
                    <a16:creationId xmlns:a16="http://schemas.microsoft.com/office/drawing/2014/main" id="{B6342A3D-3503-484C-8A3A-7247F36982BA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9678;p43">
                <a:extLst>
                  <a:ext uri="{FF2B5EF4-FFF2-40B4-BE49-F238E27FC236}">
                    <a16:creationId xmlns:a16="http://schemas.microsoft.com/office/drawing/2014/main" id="{6F4A136E-DC29-4DB7-A022-629458F57A0B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9679;p43">
                <a:extLst>
                  <a:ext uri="{FF2B5EF4-FFF2-40B4-BE49-F238E27FC236}">
                    <a16:creationId xmlns:a16="http://schemas.microsoft.com/office/drawing/2014/main" id="{06ED4ACE-E77B-4B11-9E8A-702DFE3F3587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9680;p43">
                <a:extLst>
                  <a:ext uri="{FF2B5EF4-FFF2-40B4-BE49-F238E27FC236}">
                    <a16:creationId xmlns:a16="http://schemas.microsoft.com/office/drawing/2014/main" id="{B688D09C-B0E0-4200-9BD3-3A045A0B8A53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9681;p43">
                <a:extLst>
                  <a:ext uri="{FF2B5EF4-FFF2-40B4-BE49-F238E27FC236}">
                    <a16:creationId xmlns:a16="http://schemas.microsoft.com/office/drawing/2014/main" id="{EBCEBAB3-8A61-407F-A47B-D8CC27F01577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9682;p43">
                <a:extLst>
                  <a:ext uri="{FF2B5EF4-FFF2-40B4-BE49-F238E27FC236}">
                    <a16:creationId xmlns:a16="http://schemas.microsoft.com/office/drawing/2014/main" id="{C5B521D4-FA30-4F89-A38F-9A9216BE7BC9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9683;p43">
                <a:extLst>
                  <a:ext uri="{FF2B5EF4-FFF2-40B4-BE49-F238E27FC236}">
                    <a16:creationId xmlns:a16="http://schemas.microsoft.com/office/drawing/2014/main" id="{2EC7DB51-0118-4FDE-AFEB-9A704A14676A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9684;p43">
                <a:extLst>
                  <a:ext uri="{FF2B5EF4-FFF2-40B4-BE49-F238E27FC236}">
                    <a16:creationId xmlns:a16="http://schemas.microsoft.com/office/drawing/2014/main" id="{29E5792A-3D09-4D6B-A6C4-76221ACCA3D8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9685;p43">
                <a:extLst>
                  <a:ext uri="{FF2B5EF4-FFF2-40B4-BE49-F238E27FC236}">
                    <a16:creationId xmlns:a16="http://schemas.microsoft.com/office/drawing/2014/main" id="{37D483F0-F194-460F-8C38-3D2D10E19DDE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2" name="Google Shape;9686;p43">
              <a:extLst>
                <a:ext uri="{FF2B5EF4-FFF2-40B4-BE49-F238E27FC236}">
                  <a16:creationId xmlns:a16="http://schemas.microsoft.com/office/drawing/2014/main" id="{8A456339-1679-475D-9DC3-16D8ADA02FF3}"/>
                </a:ext>
              </a:extLst>
            </p:cNvPr>
            <p:cNvGrpSpPr/>
            <p:nvPr/>
          </p:nvGrpSpPr>
          <p:grpSpPr>
            <a:xfrm>
              <a:off x="2396661" y="3635851"/>
              <a:ext cx="300858" cy="274776"/>
              <a:chOff x="2138250" y="-544500"/>
              <a:chExt cx="451875" cy="412700"/>
            </a:xfrm>
          </p:grpSpPr>
          <p:sp>
            <p:nvSpPr>
              <p:cNvPr id="2871" name="Google Shape;9687;p43">
                <a:extLst>
                  <a:ext uri="{FF2B5EF4-FFF2-40B4-BE49-F238E27FC236}">
                    <a16:creationId xmlns:a16="http://schemas.microsoft.com/office/drawing/2014/main" id="{9A44074A-A142-4269-A7A0-7EFE8AA37FCB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9688;p43">
                <a:extLst>
                  <a:ext uri="{FF2B5EF4-FFF2-40B4-BE49-F238E27FC236}">
                    <a16:creationId xmlns:a16="http://schemas.microsoft.com/office/drawing/2014/main" id="{54FF14D2-0DF3-4CE5-8E48-DF287A4576E5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9689;p43">
                <a:extLst>
                  <a:ext uri="{FF2B5EF4-FFF2-40B4-BE49-F238E27FC236}">
                    <a16:creationId xmlns:a16="http://schemas.microsoft.com/office/drawing/2014/main" id="{44E64CDF-A5F8-4515-A1AF-46B90461F97E}"/>
                  </a:ext>
                </a:extLst>
              </p:cNvPr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9690;p43">
                <a:extLst>
                  <a:ext uri="{FF2B5EF4-FFF2-40B4-BE49-F238E27FC236}">
                    <a16:creationId xmlns:a16="http://schemas.microsoft.com/office/drawing/2014/main" id="{5A408EB9-C4FD-424C-8427-40E031D84585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9691;p43">
                <a:extLst>
                  <a:ext uri="{FF2B5EF4-FFF2-40B4-BE49-F238E27FC236}">
                    <a16:creationId xmlns:a16="http://schemas.microsoft.com/office/drawing/2014/main" id="{DF3B9C4F-CF83-4B5C-8C32-D8620B5598F6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9692;p43">
                <a:extLst>
                  <a:ext uri="{FF2B5EF4-FFF2-40B4-BE49-F238E27FC236}">
                    <a16:creationId xmlns:a16="http://schemas.microsoft.com/office/drawing/2014/main" id="{BBDF2A54-A043-4F1C-A98C-2F6E0E331953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9693;p43">
                <a:extLst>
                  <a:ext uri="{FF2B5EF4-FFF2-40B4-BE49-F238E27FC236}">
                    <a16:creationId xmlns:a16="http://schemas.microsoft.com/office/drawing/2014/main" id="{9CA7D980-284F-4F1B-A3A6-BA23B7025624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9694;p43">
                <a:extLst>
                  <a:ext uri="{FF2B5EF4-FFF2-40B4-BE49-F238E27FC236}">
                    <a16:creationId xmlns:a16="http://schemas.microsoft.com/office/drawing/2014/main" id="{3A6EF28E-095E-4224-AD93-88A75291997E}"/>
                  </a:ext>
                </a:extLst>
              </p:cNvPr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9695;p43">
                <a:extLst>
                  <a:ext uri="{FF2B5EF4-FFF2-40B4-BE49-F238E27FC236}">
                    <a16:creationId xmlns:a16="http://schemas.microsoft.com/office/drawing/2014/main" id="{1F7F637F-6C92-485A-89F8-580DAAAAE407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9696;p43">
                <a:extLst>
                  <a:ext uri="{FF2B5EF4-FFF2-40B4-BE49-F238E27FC236}">
                    <a16:creationId xmlns:a16="http://schemas.microsoft.com/office/drawing/2014/main" id="{3E8F1934-7434-4C2B-B8F8-65DD0ED86271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9697;p43">
                <a:extLst>
                  <a:ext uri="{FF2B5EF4-FFF2-40B4-BE49-F238E27FC236}">
                    <a16:creationId xmlns:a16="http://schemas.microsoft.com/office/drawing/2014/main" id="{AC2B4662-D477-43B1-A251-49BF0FD8D014}"/>
                  </a:ext>
                </a:extLst>
              </p:cNvPr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9698;p43">
                <a:extLst>
                  <a:ext uri="{FF2B5EF4-FFF2-40B4-BE49-F238E27FC236}">
                    <a16:creationId xmlns:a16="http://schemas.microsoft.com/office/drawing/2014/main" id="{F63E1A94-BFD9-4663-8843-A48A6024D67D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9699;p43">
                <a:extLst>
                  <a:ext uri="{FF2B5EF4-FFF2-40B4-BE49-F238E27FC236}">
                    <a16:creationId xmlns:a16="http://schemas.microsoft.com/office/drawing/2014/main" id="{EDF34980-2339-4C33-B30A-954960EC0ED0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9700;p43">
                <a:extLst>
                  <a:ext uri="{FF2B5EF4-FFF2-40B4-BE49-F238E27FC236}">
                    <a16:creationId xmlns:a16="http://schemas.microsoft.com/office/drawing/2014/main" id="{899AFE27-A400-4E1E-971D-868F166F4329}"/>
                  </a:ext>
                </a:extLst>
              </p:cNvPr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9701;p43">
                <a:extLst>
                  <a:ext uri="{FF2B5EF4-FFF2-40B4-BE49-F238E27FC236}">
                    <a16:creationId xmlns:a16="http://schemas.microsoft.com/office/drawing/2014/main" id="{516C7CF6-BE35-4598-842E-942134C743BC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9702;p43">
                <a:extLst>
                  <a:ext uri="{FF2B5EF4-FFF2-40B4-BE49-F238E27FC236}">
                    <a16:creationId xmlns:a16="http://schemas.microsoft.com/office/drawing/2014/main" id="{C360EFB4-36C4-42B0-903B-2CBFB5216BFC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9703;p43">
                <a:extLst>
                  <a:ext uri="{FF2B5EF4-FFF2-40B4-BE49-F238E27FC236}">
                    <a16:creationId xmlns:a16="http://schemas.microsoft.com/office/drawing/2014/main" id="{D6CDD089-0378-42EA-9ABB-8F1CAFECA46B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9704;p43">
                <a:extLst>
                  <a:ext uri="{FF2B5EF4-FFF2-40B4-BE49-F238E27FC236}">
                    <a16:creationId xmlns:a16="http://schemas.microsoft.com/office/drawing/2014/main" id="{34EAD1F4-5AE2-41E8-AD99-24848311CDEF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9705;p43">
                <a:extLst>
                  <a:ext uri="{FF2B5EF4-FFF2-40B4-BE49-F238E27FC236}">
                    <a16:creationId xmlns:a16="http://schemas.microsoft.com/office/drawing/2014/main" id="{2471780C-ABE5-40D6-9D40-C7491489C245}"/>
                  </a:ext>
                </a:extLst>
              </p:cNvPr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9706;p43">
                <a:extLst>
                  <a:ext uri="{FF2B5EF4-FFF2-40B4-BE49-F238E27FC236}">
                    <a16:creationId xmlns:a16="http://schemas.microsoft.com/office/drawing/2014/main" id="{AB631803-BB9F-473E-B73E-1B4CB5D56182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9707;p43">
                <a:extLst>
                  <a:ext uri="{FF2B5EF4-FFF2-40B4-BE49-F238E27FC236}">
                    <a16:creationId xmlns:a16="http://schemas.microsoft.com/office/drawing/2014/main" id="{F99BFB9C-1D46-495A-AC01-2EF33D87BEDA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9708;p43">
                <a:extLst>
                  <a:ext uri="{FF2B5EF4-FFF2-40B4-BE49-F238E27FC236}">
                    <a16:creationId xmlns:a16="http://schemas.microsoft.com/office/drawing/2014/main" id="{6D20D943-166C-47FB-A5AE-D030D63B10E8}"/>
                  </a:ext>
                </a:extLst>
              </p:cNvPr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9709;p43">
                <a:extLst>
                  <a:ext uri="{FF2B5EF4-FFF2-40B4-BE49-F238E27FC236}">
                    <a16:creationId xmlns:a16="http://schemas.microsoft.com/office/drawing/2014/main" id="{19FAD1EB-CD5E-4969-9CF1-98D4408A4D60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9710;p43">
                <a:extLst>
                  <a:ext uri="{FF2B5EF4-FFF2-40B4-BE49-F238E27FC236}">
                    <a16:creationId xmlns:a16="http://schemas.microsoft.com/office/drawing/2014/main" id="{41A4B733-D6E5-4E75-A36E-7FEDE6C2853B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9711;p43">
                <a:extLst>
                  <a:ext uri="{FF2B5EF4-FFF2-40B4-BE49-F238E27FC236}">
                    <a16:creationId xmlns:a16="http://schemas.microsoft.com/office/drawing/2014/main" id="{DDF195BB-B714-4285-AD5C-07F553B2489C}"/>
                  </a:ext>
                </a:extLst>
              </p:cNvPr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9712;p43">
                <a:extLst>
                  <a:ext uri="{FF2B5EF4-FFF2-40B4-BE49-F238E27FC236}">
                    <a16:creationId xmlns:a16="http://schemas.microsoft.com/office/drawing/2014/main" id="{5A71A679-0CD1-4EDF-9BE9-5EB4CAD85588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9713;p43">
                <a:extLst>
                  <a:ext uri="{FF2B5EF4-FFF2-40B4-BE49-F238E27FC236}">
                    <a16:creationId xmlns:a16="http://schemas.microsoft.com/office/drawing/2014/main" id="{8CE8BC8B-30CA-43EE-9825-EE542BAA2049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9714;p43">
                <a:extLst>
                  <a:ext uri="{FF2B5EF4-FFF2-40B4-BE49-F238E27FC236}">
                    <a16:creationId xmlns:a16="http://schemas.microsoft.com/office/drawing/2014/main" id="{2CD22D63-E94B-4945-BB4B-EFC8A0816051}"/>
                  </a:ext>
                </a:extLst>
              </p:cNvPr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9715;p43">
                <a:extLst>
                  <a:ext uri="{FF2B5EF4-FFF2-40B4-BE49-F238E27FC236}">
                    <a16:creationId xmlns:a16="http://schemas.microsoft.com/office/drawing/2014/main" id="{0314AC6E-2477-4370-B45B-D6F788289509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9716;p43">
                <a:extLst>
                  <a:ext uri="{FF2B5EF4-FFF2-40B4-BE49-F238E27FC236}">
                    <a16:creationId xmlns:a16="http://schemas.microsoft.com/office/drawing/2014/main" id="{532CCE91-0475-43D6-B292-EF9868D3604B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9717;p43">
                <a:extLst>
                  <a:ext uri="{FF2B5EF4-FFF2-40B4-BE49-F238E27FC236}">
                    <a16:creationId xmlns:a16="http://schemas.microsoft.com/office/drawing/2014/main" id="{3EBBFA44-31BD-4D1E-88B5-87D259AC1393}"/>
                  </a:ext>
                </a:extLst>
              </p:cNvPr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3" name="Google Shape;9718;p43">
              <a:extLst>
                <a:ext uri="{FF2B5EF4-FFF2-40B4-BE49-F238E27FC236}">
                  <a16:creationId xmlns:a16="http://schemas.microsoft.com/office/drawing/2014/main" id="{B8EBE5F7-7D84-411D-95AE-332A15D590BE}"/>
                </a:ext>
              </a:extLst>
            </p:cNvPr>
            <p:cNvGrpSpPr/>
            <p:nvPr/>
          </p:nvGrpSpPr>
          <p:grpSpPr>
            <a:xfrm>
              <a:off x="3225273" y="3622883"/>
              <a:ext cx="300858" cy="300709"/>
              <a:chOff x="4495900" y="-563975"/>
              <a:chExt cx="451875" cy="451650"/>
            </a:xfrm>
          </p:grpSpPr>
          <p:sp>
            <p:nvSpPr>
              <p:cNvPr id="2859" name="Google Shape;9719;p43">
                <a:extLst>
                  <a:ext uri="{FF2B5EF4-FFF2-40B4-BE49-F238E27FC236}">
                    <a16:creationId xmlns:a16="http://schemas.microsoft.com/office/drawing/2014/main" id="{6A90150D-E1FF-4C7B-973E-7CF951DC8479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9720;p43">
                <a:extLst>
                  <a:ext uri="{FF2B5EF4-FFF2-40B4-BE49-F238E27FC236}">
                    <a16:creationId xmlns:a16="http://schemas.microsoft.com/office/drawing/2014/main" id="{3816905A-FEAE-479B-9EEB-29139EED2D9C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9721;p43">
                <a:extLst>
                  <a:ext uri="{FF2B5EF4-FFF2-40B4-BE49-F238E27FC236}">
                    <a16:creationId xmlns:a16="http://schemas.microsoft.com/office/drawing/2014/main" id="{58A96DDF-3C58-4443-B11B-E9018CFFA58D}"/>
                  </a:ext>
                </a:extLst>
              </p:cNvPr>
              <p:cNvSpPr/>
              <p:nvPr/>
            </p:nvSpPr>
            <p:spPr>
              <a:xfrm>
                <a:off x="4738125" y="-20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9722;p43">
                <a:extLst>
                  <a:ext uri="{FF2B5EF4-FFF2-40B4-BE49-F238E27FC236}">
                    <a16:creationId xmlns:a16="http://schemas.microsoft.com/office/drawing/2014/main" id="{6A16CD64-0810-4ACB-AE2C-9A696122C29D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9723;p43">
                <a:extLst>
                  <a:ext uri="{FF2B5EF4-FFF2-40B4-BE49-F238E27FC236}">
                    <a16:creationId xmlns:a16="http://schemas.microsoft.com/office/drawing/2014/main" id="{553F5FEB-4519-4440-829C-F907DCCDD52E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9724;p43">
                <a:extLst>
                  <a:ext uri="{FF2B5EF4-FFF2-40B4-BE49-F238E27FC236}">
                    <a16:creationId xmlns:a16="http://schemas.microsoft.com/office/drawing/2014/main" id="{F3B64946-66A0-42FB-8B05-F2DEDE59CE14}"/>
                  </a:ext>
                </a:extLst>
              </p:cNvPr>
              <p:cNvSpPr/>
              <p:nvPr/>
            </p:nvSpPr>
            <p:spPr>
              <a:xfrm>
                <a:off x="460220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9725;p43">
                <a:extLst>
                  <a:ext uri="{FF2B5EF4-FFF2-40B4-BE49-F238E27FC236}">
                    <a16:creationId xmlns:a16="http://schemas.microsoft.com/office/drawing/2014/main" id="{61935F7A-F2E1-4619-B9E3-F182185E8CC7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9726;p43">
                <a:extLst>
                  <a:ext uri="{FF2B5EF4-FFF2-40B4-BE49-F238E27FC236}">
                    <a16:creationId xmlns:a16="http://schemas.microsoft.com/office/drawing/2014/main" id="{0D1301C2-6AA5-4B6A-8530-D6C73377F239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9727;p43">
                <a:extLst>
                  <a:ext uri="{FF2B5EF4-FFF2-40B4-BE49-F238E27FC236}">
                    <a16:creationId xmlns:a16="http://schemas.microsoft.com/office/drawing/2014/main" id="{8B78758B-F6EA-4A31-86A3-A81AE8A95EA6}"/>
                  </a:ext>
                </a:extLst>
              </p:cNvPr>
              <p:cNvSpPr/>
              <p:nvPr/>
            </p:nvSpPr>
            <p:spPr>
              <a:xfrm>
                <a:off x="487385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9728;p43">
                <a:extLst>
                  <a:ext uri="{FF2B5EF4-FFF2-40B4-BE49-F238E27FC236}">
                    <a16:creationId xmlns:a16="http://schemas.microsoft.com/office/drawing/2014/main" id="{9D8853A1-3850-431D-B985-B1731048B474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9729;p43">
                <a:extLst>
                  <a:ext uri="{FF2B5EF4-FFF2-40B4-BE49-F238E27FC236}">
                    <a16:creationId xmlns:a16="http://schemas.microsoft.com/office/drawing/2014/main" id="{8D295541-A0D4-4738-82B6-EF376817E5EF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9730;p43">
                <a:extLst>
                  <a:ext uri="{FF2B5EF4-FFF2-40B4-BE49-F238E27FC236}">
                    <a16:creationId xmlns:a16="http://schemas.microsoft.com/office/drawing/2014/main" id="{08DB8C99-9FE2-4F23-867A-8B2CFE183E3B}"/>
                  </a:ext>
                </a:extLst>
              </p:cNvPr>
              <p:cNvSpPr/>
              <p:nvPr/>
            </p:nvSpPr>
            <p:spPr>
              <a:xfrm>
                <a:off x="4925950" y="-471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4" name="Google Shape;9731;p43">
              <a:extLst>
                <a:ext uri="{FF2B5EF4-FFF2-40B4-BE49-F238E27FC236}">
                  <a16:creationId xmlns:a16="http://schemas.microsoft.com/office/drawing/2014/main" id="{AEDF6473-D4FF-416D-BFD9-07E602CC931F}"/>
                </a:ext>
              </a:extLst>
            </p:cNvPr>
            <p:cNvGrpSpPr/>
            <p:nvPr/>
          </p:nvGrpSpPr>
          <p:grpSpPr>
            <a:xfrm>
              <a:off x="4085223" y="3635851"/>
              <a:ext cx="300858" cy="274776"/>
              <a:chOff x="2138250" y="-544500"/>
              <a:chExt cx="451875" cy="412700"/>
            </a:xfrm>
          </p:grpSpPr>
          <p:sp>
            <p:nvSpPr>
              <p:cNvPr id="2828" name="Google Shape;9732;p43">
                <a:extLst>
                  <a:ext uri="{FF2B5EF4-FFF2-40B4-BE49-F238E27FC236}">
                    <a16:creationId xmlns:a16="http://schemas.microsoft.com/office/drawing/2014/main" id="{8DF4F5BF-48B9-496A-9A37-4E5B596D7236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9733;p43">
                <a:extLst>
                  <a:ext uri="{FF2B5EF4-FFF2-40B4-BE49-F238E27FC236}">
                    <a16:creationId xmlns:a16="http://schemas.microsoft.com/office/drawing/2014/main" id="{DBC33EFC-5876-469F-BAFB-3BE46681CB40}"/>
                  </a:ext>
                </a:extLst>
              </p:cNvPr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9734;p43">
                <a:extLst>
                  <a:ext uri="{FF2B5EF4-FFF2-40B4-BE49-F238E27FC236}">
                    <a16:creationId xmlns:a16="http://schemas.microsoft.com/office/drawing/2014/main" id="{19FDDC9E-3AEB-49BA-8154-F6D44277AFA9}"/>
                  </a:ext>
                </a:extLst>
              </p:cNvPr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9735;p43">
                <a:extLst>
                  <a:ext uri="{FF2B5EF4-FFF2-40B4-BE49-F238E27FC236}">
                    <a16:creationId xmlns:a16="http://schemas.microsoft.com/office/drawing/2014/main" id="{776954BD-5B01-4827-BF13-84EB81BCE5DA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9736;p43">
                <a:extLst>
                  <a:ext uri="{FF2B5EF4-FFF2-40B4-BE49-F238E27FC236}">
                    <a16:creationId xmlns:a16="http://schemas.microsoft.com/office/drawing/2014/main" id="{A2A80CF0-E166-4FDB-B07C-A6BB2F703A89}"/>
                  </a:ext>
                </a:extLst>
              </p:cNvPr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9737;p43">
                <a:extLst>
                  <a:ext uri="{FF2B5EF4-FFF2-40B4-BE49-F238E27FC236}">
                    <a16:creationId xmlns:a16="http://schemas.microsoft.com/office/drawing/2014/main" id="{4E5653DE-C0A1-419F-990D-D7094497C789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9738;p43">
                <a:extLst>
                  <a:ext uri="{FF2B5EF4-FFF2-40B4-BE49-F238E27FC236}">
                    <a16:creationId xmlns:a16="http://schemas.microsoft.com/office/drawing/2014/main" id="{56F972DC-539A-438D-8DF8-E6C5DACE31C1}"/>
                  </a:ext>
                </a:extLst>
              </p:cNvPr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9739;p43">
                <a:extLst>
                  <a:ext uri="{FF2B5EF4-FFF2-40B4-BE49-F238E27FC236}">
                    <a16:creationId xmlns:a16="http://schemas.microsoft.com/office/drawing/2014/main" id="{393E4F9C-670E-4445-88A6-612A26577393}"/>
                  </a:ext>
                </a:extLst>
              </p:cNvPr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9740;p43">
                <a:extLst>
                  <a:ext uri="{FF2B5EF4-FFF2-40B4-BE49-F238E27FC236}">
                    <a16:creationId xmlns:a16="http://schemas.microsoft.com/office/drawing/2014/main" id="{D45B1DA0-BC4A-4AAF-A2DC-A22420369FA9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9741;p43">
                <a:extLst>
                  <a:ext uri="{FF2B5EF4-FFF2-40B4-BE49-F238E27FC236}">
                    <a16:creationId xmlns:a16="http://schemas.microsoft.com/office/drawing/2014/main" id="{CB01BFDA-9593-4D68-9F1A-B80742AF6BB5}"/>
                  </a:ext>
                </a:extLst>
              </p:cNvPr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9742;p43">
                <a:extLst>
                  <a:ext uri="{FF2B5EF4-FFF2-40B4-BE49-F238E27FC236}">
                    <a16:creationId xmlns:a16="http://schemas.microsoft.com/office/drawing/2014/main" id="{C0848FFD-45C8-463F-BF2F-ACB8558BBE2D}"/>
                  </a:ext>
                </a:extLst>
              </p:cNvPr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9743;p43">
                <a:extLst>
                  <a:ext uri="{FF2B5EF4-FFF2-40B4-BE49-F238E27FC236}">
                    <a16:creationId xmlns:a16="http://schemas.microsoft.com/office/drawing/2014/main" id="{9DE75D9C-5899-41F7-AC79-955522B73962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9744;p43">
                <a:extLst>
                  <a:ext uri="{FF2B5EF4-FFF2-40B4-BE49-F238E27FC236}">
                    <a16:creationId xmlns:a16="http://schemas.microsoft.com/office/drawing/2014/main" id="{60844FF1-00B0-46C5-BEA9-74F2E9AA1317}"/>
                  </a:ext>
                </a:extLst>
              </p:cNvPr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9745;p43">
                <a:extLst>
                  <a:ext uri="{FF2B5EF4-FFF2-40B4-BE49-F238E27FC236}">
                    <a16:creationId xmlns:a16="http://schemas.microsoft.com/office/drawing/2014/main" id="{BBF41E46-31C9-445C-BFA0-9A6FD0CAD18B}"/>
                  </a:ext>
                </a:extLst>
              </p:cNvPr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9746;p43">
                <a:extLst>
                  <a:ext uri="{FF2B5EF4-FFF2-40B4-BE49-F238E27FC236}">
                    <a16:creationId xmlns:a16="http://schemas.microsoft.com/office/drawing/2014/main" id="{C2FD8EA9-BD68-4AE3-AC0C-3F4E7557B3B8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9747;p43">
                <a:extLst>
                  <a:ext uri="{FF2B5EF4-FFF2-40B4-BE49-F238E27FC236}">
                    <a16:creationId xmlns:a16="http://schemas.microsoft.com/office/drawing/2014/main" id="{6FE073C8-9C6A-40C2-AD0A-2E5CA452B40F}"/>
                  </a:ext>
                </a:extLst>
              </p:cNvPr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9748;p43">
                <a:extLst>
                  <a:ext uri="{FF2B5EF4-FFF2-40B4-BE49-F238E27FC236}">
                    <a16:creationId xmlns:a16="http://schemas.microsoft.com/office/drawing/2014/main" id="{94D64ABC-01E9-4EB8-ACB8-93410DCE5641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9749;p43">
                <a:extLst>
                  <a:ext uri="{FF2B5EF4-FFF2-40B4-BE49-F238E27FC236}">
                    <a16:creationId xmlns:a16="http://schemas.microsoft.com/office/drawing/2014/main" id="{01F30859-64F7-4A3B-AD50-3C7DE2C9CF02}"/>
                  </a:ext>
                </a:extLst>
              </p:cNvPr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9750;p43">
                <a:extLst>
                  <a:ext uri="{FF2B5EF4-FFF2-40B4-BE49-F238E27FC236}">
                    <a16:creationId xmlns:a16="http://schemas.microsoft.com/office/drawing/2014/main" id="{B74D8A3E-6090-490F-BA2C-8ED6D4C0BF11}"/>
                  </a:ext>
                </a:extLst>
              </p:cNvPr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9751;p43">
                <a:extLst>
                  <a:ext uri="{FF2B5EF4-FFF2-40B4-BE49-F238E27FC236}">
                    <a16:creationId xmlns:a16="http://schemas.microsoft.com/office/drawing/2014/main" id="{398C026C-1AB8-4668-B1CD-E7E83159B036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9752;p43">
                <a:extLst>
                  <a:ext uri="{FF2B5EF4-FFF2-40B4-BE49-F238E27FC236}">
                    <a16:creationId xmlns:a16="http://schemas.microsoft.com/office/drawing/2014/main" id="{A9E272C5-8DDD-4410-BDFA-E3DA0F07D6E1}"/>
                  </a:ext>
                </a:extLst>
              </p:cNvPr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9753;p43">
                <a:extLst>
                  <a:ext uri="{FF2B5EF4-FFF2-40B4-BE49-F238E27FC236}">
                    <a16:creationId xmlns:a16="http://schemas.microsoft.com/office/drawing/2014/main" id="{7E185CFA-EE0B-4654-A2DC-C84A0EE1F64C}"/>
                  </a:ext>
                </a:extLst>
              </p:cNvPr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9754;p43">
                <a:extLst>
                  <a:ext uri="{FF2B5EF4-FFF2-40B4-BE49-F238E27FC236}">
                    <a16:creationId xmlns:a16="http://schemas.microsoft.com/office/drawing/2014/main" id="{9E27ED06-D879-482A-83B7-4EA010AADC99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9755;p43">
                <a:extLst>
                  <a:ext uri="{FF2B5EF4-FFF2-40B4-BE49-F238E27FC236}">
                    <a16:creationId xmlns:a16="http://schemas.microsoft.com/office/drawing/2014/main" id="{F6A37494-6FB9-4327-A3E0-0465A7FAE975}"/>
                  </a:ext>
                </a:extLst>
              </p:cNvPr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9756;p43">
                <a:extLst>
                  <a:ext uri="{FF2B5EF4-FFF2-40B4-BE49-F238E27FC236}">
                    <a16:creationId xmlns:a16="http://schemas.microsoft.com/office/drawing/2014/main" id="{1B78B43A-2B55-4AF8-8FDE-E4E6E67D59E1}"/>
                  </a:ext>
                </a:extLst>
              </p:cNvPr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9757;p43">
                <a:extLst>
                  <a:ext uri="{FF2B5EF4-FFF2-40B4-BE49-F238E27FC236}">
                    <a16:creationId xmlns:a16="http://schemas.microsoft.com/office/drawing/2014/main" id="{1F9EC9DB-7AD1-4BD1-A053-9EA1888F47B0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9758;p43">
                <a:extLst>
                  <a:ext uri="{FF2B5EF4-FFF2-40B4-BE49-F238E27FC236}">
                    <a16:creationId xmlns:a16="http://schemas.microsoft.com/office/drawing/2014/main" id="{68D177AE-B0A8-413F-BD90-5B42E83B1812}"/>
                  </a:ext>
                </a:extLst>
              </p:cNvPr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9759;p43">
                <a:extLst>
                  <a:ext uri="{FF2B5EF4-FFF2-40B4-BE49-F238E27FC236}">
                    <a16:creationId xmlns:a16="http://schemas.microsoft.com/office/drawing/2014/main" id="{C7BB1CB4-1F2F-4191-8A1B-5EB3514F3FD4}"/>
                  </a:ext>
                </a:extLst>
              </p:cNvPr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9760;p43">
                <a:extLst>
                  <a:ext uri="{FF2B5EF4-FFF2-40B4-BE49-F238E27FC236}">
                    <a16:creationId xmlns:a16="http://schemas.microsoft.com/office/drawing/2014/main" id="{A21B9836-3B57-4C49-831F-52044B190345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9761;p43">
                <a:extLst>
                  <a:ext uri="{FF2B5EF4-FFF2-40B4-BE49-F238E27FC236}">
                    <a16:creationId xmlns:a16="http://schemas.microsoft.com/office/drawing/2014/main" id="{61506324-2245-4F81-A28B-BED1D2A1D74F}"/>
                  </a:ext>
                </a:extLst>
              </p:cNvPr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9762;p43">
                <a:extLst>
                  <a:ext uri="{FF2B5EF4-FFF2-40B4-BE49-F238E27FC236}">
                    <a16:creationId xmlns:a16="http://schemas.microsoft.com/office/drawing/2014/main" id="{99CDB694-9B38-418D-84BF-C02D70A974E2}"/>
                  </a:ext>
                </a:extLst>
              </p:cNvPr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5" name="Google Shape;9763;p43">
              <a:extLst>
                <a:ext uri="{FF2B5EF4-FFF2-40B4-BE49-F238E27FC236}">
                  <a16:creationId xmlns:a16="http://schemas.microsoft.com/office/drawing/2014/main" id="{5C1989C5-FEC8-40A0-8A10-82CFDBBEB332}"/>
                </a:ext>
              </a:extLst>
            </p:cNvPr>
            <p:cNvGrpSpPr/>
            <p:nvPr/>
          </p:nvGrpSpPr>
          <p:grpSpPr>
            <a:xfrm>
              <a:off x="4924274" y="3622862"/>
              <a:ext cx="300887" cy="300754"/>
              <a:chOff x="2766050" y="-563975"/>
              <a:chExt cx="451850" cy="451650"/>
            </a:xfrm>
          </p:grpSpPr>
          <p:sp>
            <p:nvSpPr>
              <p:cNvPr id="2777" name="Google Shape;9764;p43">
                <a:extLst>
                  <a:ext uri="{FF2B5EF4-FFF2-40B4-BE49-F238E27FC236}">
                    <a16:creationId xmlns:a16="http://schemas.microsoft.com/office/drawing/2014/main" id="{57B0DCE5-90AD-4BE3-8389-5222015DEC11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9765;p43">
                <a:extLst>
                  <a:ext uri="{FF2B5EF4-FFF2-40B4-BE49-F238E27FC236}">
                    <a16:creationId xmlns:a16="http://schemas.microsoft.com/office/drawing/2014/main" id="{960A37E0-9515-433A-94AA-DB28CA975BCD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9766;p43">
                <a:extLst>
                  <a:ext uri="{FF2B5EF4-FFF2-40B4-BE49-F238E27FC236}">
                    <a16:creationId xmlns:a16="http://schemas.microsoft.com/office/drawing/2014/main" id="{09D72340-2203-4419-B36A-AF7AC9830C5A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9767;p43">
                <a:extLst>
                  <a:ext uri="{FF2B5EF4-FFF2-40B4-BE49-F238E27FC236}">
                    <a16:creationId xmlns:a16="http://schemas.microsoft.com/office/drawing/2014/main" id="{885188C6-1B2C-4076-B24E-C9BB4A2BD8B6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9768;p43">
                <a:extLst>
                  <a:ext uri="{FF2B5EF4-FFF2-40B4-BE49-F238E27FC236}">
                    <a16:creationId xmlns:a16="http://schemas.microsoft.com/office/drawing/2014/main" id="{15A754F8-07C4-41A0-A2CF-6FD68A910DEF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9769;p43">
                <a:extLst>
                  <a:ext uri="{FF2B5EF4-FFF2-40B4-BE49-F238E27FC236}">
                    <a16:creationId xmlns:a16="http://schemas.microsoft.com/office/drawing/2014/main" id="{85044681-ACC5-4280-98DE-CCD433735735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9770;p43">
                <a:extLst>
                  <a:ext uri="{FF2B5EF4-FFF2-40B4-BE49-F238E27FC236}">
                    <a16:creationId xmlns:a16="http://schemas.microsoft.com/office/drawing/2014/main" id="{28188C22-EFBC-4C42-8453-C1570A39C6D2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9771;p43">
                <a:extLst>
                  <a:ext uri="{FF2B5EF4-FFF2-40B4-BE49-F238E27FC236}">
                    <a16:creationId xmlns:a16="http://schemas.microsoft.com/office/drawing/2014/main" id="{A1BD6FA1-6A40-4D65-9013-446A9C97F00D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9772;p43">
                <a:extLst>
                  <a:ext uri="{FF2B5EF4-FFF2-40B4-BE49-F238E27FC236}">
                    <a16:creationId xmlns:a16="http://schemas.microsoft.com/office/drawing/2014/main" id="{4903F772-16DC-4CFC-856C-C44D705EEF83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9773;p43">
                <a:extLst>
                  <a:ext uri="{FF2B5EF4-FFF2-40B4-BE49-F238E27FC236}">
                    <a16:creationId xmlns:a16="http://schemas.microsoft.com/office/drawing/2014/main" id="{CCDAFE97-0D16-425D-AAC8-5E4CEC921DCC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9774;p43">
                <a:extLst>
                  <a:ext uri="{FF2B5EF4-FFF2-40B4-BE49-F238E27FC236}">
                    <a16:creationId xmlns:a16="http://schemas.microsoft.com/office/drawing/2014/main" id="{1737D45D-1C15-4BC1-8BCC-E6D604930DAB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9775;p43">
                <a:extLst>
                  <a:ext uri="{FF2B5EF4-FFF2-40B4-BE49-F238E27FC236}">
                    <a16:creationId xmlns:a16="http://schemas.microsoft.com/office/drawing/2014/main" id="{1FD6269B-7C2D-4C4E-ACCE-09782504C8F5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9776;p43">
                <a:extLst>
                  <a:ext uri="{FF2B5EF4-FFF2-40B4-BE49-F238E27FC236}">
                    <a16:creationId xmlns:a16="http://schemas.microsoft.com/office/drawing/2014/main" id="{0009D066-C9DD-4E50-AE76-2581CF562D01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9777;p43">
                <a:extLst>
                  <a:ext uri="{FF2B5EF4-FFF2-40B4-BE49-F238E27FC236}">
                    <a16:creationId xmlns:a16="http://schemas.microsoft.com/office/drawing/2014/main" id="{BB01131E-41F3-440D-90D7-FFC6965CC221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9778;p43">
                <a:extLst>
                  <a:ext uri="{FF2B5EF4-FFF2-40B4-BE49-F238E27FC236}">
                    <a16:creationId xmlns:a16="http://schemas.microsoft.com/office/drawing/2014/main" id="{7F66DE9E-7B2D-4A54-A75F-D6E6B745DCCC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9779;p43">
                <a:extLst>
                  <a:ext uri="{FF2B5EF4-FFF2-40B4-BE49-F238E27FC236}">
                    <a16:creationId xmlns:a16="http://schemas.microsoft.com/office/drawing/2014/main" id="{DFA3E946-CD1F-4CE9-A16D-72260AD5E66D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9780;p43">
                <a:extLst>
                  <a:ext uri="{FF2B5EF4-FFF2-40B4-BE49-F238E27FC236}">
                    <a16:creationId xmlns:a16="http://schemas.microsoft.com/office/drawing/2014/main" id="{E77799C2-62F8-4F0E-88B8-DEE698F2289D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9781;p43">
                <a:extLst>
                  <a:ext uri="{FF2B5EF4-FFF2-40B4-BE49-F238E27FC236}">
                    <a16:creationId xmlns:a16="http://schemas.microsoft.com/office/drawing/2014/main" id="{60D9A424-DE0E-4D52-A801-2EA518C86240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9782;p43">
                <a:extLst>
                  <a:ext uri="{FF2B5EF4-FFF2-40B4-BE49-F238E27FC236}">
                    <a16:creationId xmlns:a16="http://schemas.microsoft.com/office/drawing/2014/main" id="{23AE5200-4FEA-4D3C-AAE8-23C9D32DD737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9783;p43">
                <a:extLst>
                  <a:ext uri="{FF2B5EF4-FFF2-40B4-BE49-F238E27FC236}">
                    <a16:creationId xmlns:a16="http://schemas.microsoft.com/office/drawing/2014/main" id="{2725E9D5-50C3-4910-AFF4-3E5D640C36A8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9784;p43">
                <a:extLst>
                  <a:ext uri="{FF2B5EF4-FFF2-40B4-BE49-F238E27FC236}">
                    <a16:creationId xmlns:a16="http://schemas.microsoft.com/office/drawing/2014/main" id="{50FA66A1-77C9-4961-9327-9D2F7CE517DB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9785;p43">
                <a:extLst>
                  <a:ext uri="{FF2B5EF4-FFF2-40B4-BE49-F238E27FC236}">
                    <a16:creationId xmlns:a16="http://schemas.microsoft.com/office/drawing/2014/main" id="{048747ED-B014-4463-A13E-DB9BCE02ACE0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9786;p43">
                <a:extLst>
                  <a:ext uri="{FF2B5EF4-FFF2-40B4-BE49-F238E27FC236}">
                    <a16:creationId xmlns:a16="http://schemas.microsoft.com/office/drawing/2014/main" id="{A7AD28C6-150B-41FD-AFBD-8767B09DAB38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9787;p43">
                <a:extLst>
                  <a:ext uri="{FF2B5EF4-FFF2-40B4-BE49-F238E27FC236}">
                    <a16:creationId xmlns:a16="http://schemas.microsoft.com/office/drawing/2014/main" id="{0AB806E0-3DD0-407C-8E76-E8E4D3AD7315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9788;p43">
                <a:extLst>
                  <a:ext uri="{FF2B5EF4-FFF2-40B4-BE49-F238E27FC236}">
                    <a16:creationId xmlns:a16="http://schemas.microsoft.com/office/drawing/2014/main" id="{F9996706-BD02-4BE3-AA89-AA0A904F3E3B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9789;p43">
                <a:extLst>
                  <a:ext uri="{FF2B5EF4-FFF2-40B4-BE49-F238E27FC236}">
                    <a16:creationId xmlns:a16="http://schemas.microsoft.com/office/drawing/2014/main" id="{7D2BA20C-E321-4107-9F72-1C27DBD970E1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9790;p43">
                <a:extLst>
                  <a:ext uri="{FF2B5EF4-FFF2-40B4-BE49-F238E27FC236}">
                    <a16:creationId xmlns:a16="http://schemas.microsoft.com/office/drawing/2014/main" id="{96DA929B-7AE4-4FA1-87AA-7D91CA18BFAA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9791;p43">
                <a:extLst>
                  <a:ext uri="{FF2B5EF4-FFF2-40B4-BE49-F238E27FC236}">
                    <a16:creationId xmlns:a16="http://schemas.microsoft.com/office/drawing/2014/main" id="{79862ED6-47E1-42DE-B7E2-17732C797D5D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9792;p43">
                <a:extLst>
                  <a:ext uri="{FF2B5EF4-FFF2-40B4-BE49-F238E27FC236}">
                    <a16:creationId xmlns:a16="http://schemas.microsoft.com/office/drawing/2014/main" id="{C387DE42-B699-4165-BA0A-621C950CF4D4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9793;p43">
                <a:extLst>
                  <a:ext uri="{FF2B5EF4-FFF2-40B4-BE49-F238E27FC236}">
                    <a16:creationId xmlns:a16="http://schemas.microsoft.com/office/drawing/2014/main" id="{1B26745D-06F3-4CE8-9542-71466A34965C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9794;p43">
                <a:extLst>
                  <a:ext uri="{FF2B5EF4-FFF2-40B4-BE49-F238E27FC236}">
                    <a16:creationId xmlns:a16="http://schemas.microsoft.com/office/drawing/2014/main" id="{5C9994B4-D56F-4BA0-ABC9-F83F4422258A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9795;p43">
                <a:extLst>
                  <a:ext uri="{FF2B5EF4-FFF2-40B4-BE49-F238E27FC236}">
                    <a16:creationId xmlns:a16="http://schemas.microsoft.com/office/drawing/2014/main" id="{947BDE65-D064-4C5F-B252-709F0DD9B7C2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9796;p43">
                <a:extLst>
                  <a:ext uri="{FF2B5EF4-FFF2-40B4-BE49-F238E27FC236}">
                    <a16:creationId xmlns:a16="http://schemas.microsoft.com/office/drawing/2014/main" id="{062A7EF3-F25A-4D61-B81F-4BE669AA6942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9797;p43">
                <a:extLst>
                  <a:ext uri="{FF2B5EF4-FFF2-40B4-BE49-F238E27FC236}">
                    <a16:creationId xmlns:a16="http://schemas.microsoft.com/office/drawing/2014/main" id="{28D6D88F-3DDD-4099-AF81-66CA10DEB12B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9798;p43">
                <a:extLst>
                  <a:ext uri="{FF2B5EF4-FFF2-40B4-BE49-F238E27FC236}">
                    <a16:creationId xmlns:a16="http://schemas.microsoft.com/office/drawing/2014/main" id="{4B389AB0-96E6-443E-B958-02CA6E5BA16E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9799;p43">
                <a:extLst>
                  <a:ext uri="{FF2B5EF4-FFF2-40B4-BE49-F238E27FC236}">
                    <a16:creationId xmlns:a16="http://schemas.microsoft.com/office/drawing/2014/main" id="{C874FEDA-4D68-4E7D-B04E-84AFD82AB329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9800;p43">
                <a:extLst>
                  <a:ext uri="{FF2B5EF4-FFF2-40B4-BE49-F238E27FC236}">
                    <a16:creationId xmlns:a16="http://schemas.microsoft.com/office/drawing/2014/main" id="{BCE10193-37B0-4E83-9226-E0D9030E7807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9801;p43">
                <a:extLst>
                  <a:ext uri="{FF2B5EF4-FFF2-40B4-BE49-F238E27FC236}">
                    <a16:creationId xmlns:a16="http://schemas.microsoft.com/office/drawing/2014/main" id="{6BAB6CE5-027B-4495-887A-E0D9274D9F87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9802;p43">
                <a:extLst>
                  <a:ext uri="{FF2B5EF4-FFF2-40B4-BE49-F238E27FC236}">
                    <a16:creationId xmlns:a16="http://schemas.microsoft.com/office/drawing/2014/main" id="{1658289D-0A52-418A-A6FA-C23B67917571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9803;p43">
                <a:extLst>
                  <a:ext uri="{FF2B5EF4-FFF2-40B4-BE49-F238E27FC236}">
                    <a16:creationId xmlns:a16="http://schemas.microsoft.com/office/drawing/2014/main" id="{69DDE23A-E64C-43FB-94B2-77D5927285AE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9804;p43">
                <a:extLst>
                  <a:ext uri="{FF2B5EF4-FFF2-40B4-BE49-F238E27FC236}">
                    <a16:creationId xmlns:a16="http://schemas.microsoft.com/office/drawing/2014/main" id="{C7EAEE0D-5BB2-43F2-8B63-0A9F8E78E589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9805;p43">
                <a:extLst>
                  <a:ext uri="{FF2B5EF4-FFF2-40B4-BE49-F238E27FC236}">
                    <a16:creationId xmlns:a16="http://schemas.microsoft.com/office/drawing/2014/main" id="{022672A1-FD8D-4EC9-9E13-880A278F625B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9806;p43">
                <a:extLst>
                  <a:ext uri="{FF2B5EF4-FFF2-40B4-BE49-F238E27FC236}">
                    <a16:creationId xmlns:a16="http://schemas.microsoft.com/office/drawing/2014/main" id="{E69B4CED-8496-4620-87FF-B16B7093FE37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9807;p43">
                <a:extLst>
                  <a:ext uri="{FF2B5EF4-FFF2-40B4-BE49-F238E27FC236}">
                    <a16:creationId xmlns:a16="http://schemas.microsoft.com/office/drawing/2014/main" id="{1B3331C4-A480-446A-9C4E-AA19F648BE68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9808;p43">
                <a:extLst>
                  <a:ext uri="{FF2B5EF4-FFF2-40B4-BE49-F238E27FC236}">
                    <a16:creationId xmlns:a16="http://schemas.microsoft.com/office/drawing/2014/main" id="{6B112E17-5CFB-4D19-A24B-1811DD95B406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9809;p43">
                <a:extLst>
                  <a:ext uri="{FF2B5EF4-FFF2-40B4-BE49-F238E27FC236}">
                    <a16:creationId xmlns:a16="http://schemas.microsoft.com/office/drawing/2014/main" id="{6D86F9BF-0E37-442F-AA43-0994D7766B22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9810;p43">
                <a:extLst>
                  <a:ext uri="{FF2B5EF4-FFF2-40B4-BE49-F238E27FC236}">
                    <a16:creationId xmlns:a16="http://schemas.microsoft.com/office/drawing/2014/main" id="{B7566F59-90C5-4A26-A883-2F8ED728922B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9811;p43">
                <a:extLst>
                  <a:ext uri="{FF2B5EF4-FFF2-40B4-BE49-F238E27FC236}">
                    <a16:creationId xmlns:a16="http://schemas.microsoft.com/office/drawing/2014/main" id="{4117D218-DB6A-4D32-93B2-0E533B081650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9812;p43">
                <a:extLst>
                  <a:ext uri="{FF2B5EF4-FFF2-40B4-BE49-F238E27FC236}">
                    <a16:creationId xmlns:a16="http://schemas.microsoft.com/office/drawing/2014/main" id="{8F0E70E2-A540-4008-8A6D-BFC750AD1B1B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9813;p43">
                <a:extLst>
                  <a:ext uri="{FF2B5EF4-FFF2-40B4-BE49-F238E27FC236}">
                    <a16:creationId xmlns:a16="http://schemas.microsoft.com/office/drawing/2014/main" id="{C9BA812E-6803-4BB0-94B4-4128868B4816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9814;p43">
                <a:extLst>
                  <a:ext uri="{FF2B5EF4-FFF2-40B4-BE49-F238E27FC236}">
                    <a16:creationId xmlns:a16="http://schemas.microsoft.com/office/drawing/2014/main" id="{30DA6301-A82E-4CAA-976D-ABF100818C9F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6" name="Google Shape;9815;p43">
              <a:extLst>
                <a:ext uri="{FF2B5EF4-FFF2-40B4-BE49-F238E27FC236}">
                  <a16:creationId xmlns:a16="http://schemas.microsoft.com/office/drawing/2014/main" id="{BFE16556-F68A-4185-A9E9-FCBB9413680D}"/>
                </a:ext>
              </a:extLst>
            </p:cNvPr>
            <p:cNvGrpSpPr/>
            <p:nvPr/>
          </p:nvGrpSpPr>
          <p:grpSpPr>
            <a:xfrm>
              <a:off x="5763349" y="3622862"/>
              <a:ext cx="300887" cy="300754"/>
              <a:chOff x="2766050" y="-563975"/>
              <a:chExt cx="451850" cy="451650"/>
            </a:xfrm>
          </p:grpSpPr>
          <p:sp>
            <p:nvSpPr>
              <p:cNvPr id="2726" name="Google Shape;9816;p43">
                <a:extLst>
                  <a:ext uri="{FF2B5EF4-FFF2-40B4-BE49-F238E27FC236}">
                    <a16:creationId xmlns:a16="http://schemas.microsoft.com/office/drawing/2014/main" id="{401CFE2B-66EC-4C28-9799-675A909CF9DB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9817;p43">
                <a:extLst>
                  <a:ext uri="{FF2B5EF4-FFF2-40B4-BE49-F238E27FC236}">
                    <a16:creationId xmlns:a16="http://schemas.microsoft.com/office/drawing/2014/main" id="{11BF0261-31DB-45C2-A70D-2425429D39A9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9818;p43">
                <a:extLst>
                  <a:ext uri="{FF2B5EF4-FFF2-40B4-BE49-F238E27FC236}">
                    <a16:creationId xmlns:a16="http://schemas.microsoft.com/office/drawing/2014/main" id="{D708BEC6-D8DF-46D2-BB94-197D042521FA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9819;p43">
                <a:extLst>
                  <a:ext uri="{FF2B5EF4-FFF2-40B4-BE49-F238E27FC236}">
                    <a16:creationId xmlns:a16="http://schemas.microsoft.com/office/drawing/2014/main" id="{56691A01-3100-4929-828D-A4A3E57F0C9D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9820;p43">
                <a:extLst>
                  <a:ext uri="{FF2B5EF4-FFF2-40B4-BE49-F238E27FC236}">
                    <a16:creationId xmlns:a16="http://schemas.microsoft.com/office/drawing/2014/main" id="{37EBDC57-F2E4-48AB-A0AD-E0BE6EBCDDE2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9821;p43">
                <a:extLst>
                  <a:ext uri="{FF2B5EF4-FFF2-40B4-BE49-F238E27FC236}">
                    <a16:creationId xmlns:a16="http://schemas.microsoft.com/office/drawing/2014/main" id="{B59CF91A-3FAF-490A-A433-851E2A7697C4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9822;p43">
                <a:extLst>
                  <a:ext uri="{FF2B5EF4-FFF2-40B4-BE49-F238E27FC236}">
                    <a16:creationId xmlns:a16="http://schemas.microsoft.com/office/drawing/2014/main" id="{DF93C098-39DD-4849-8035-3883F1DFFA2F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9823;p43">
                <a:extLst>
                  <a:ext uri="{FF2B5EF4-FFF2-40B4-BE49-F238E27FC236}">
                    <a16:creationId xmlns:a16="http://schemas.microsoft.com/office/drawing/2014/main" id="{E9C016AD-33CE-43DE-9AD0-687A91298384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9824;p43">
                <a:extLst>
                  <a:ext uri="{FF2B5EF4-FFF2-40B4-BE49-F238E27FC236}">
                    <a16:creationId xmlns:a16="http://schemas.microsoft.com/office/drawing/2014/main" id="{90AED624-199B-446C-B9CF-6A44C686CAAC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9825;p43">
                <a:extLst>
                  <a:ext uri="{FF2B5EF4-FFF2-40B4-BE49-F238E27FC236}">
                    <a16:creationId xmlns:a16="http://schemas.microsoft.com/office/drawing/2014/main" id="{9D5952B3-8F42-4D30-BFCE-C04F0E0993D2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9826;p43">
                <a:extLst>
                  <a:ext uri="{FF2B5EF4-FFF2-40B4-BE49-F238E27FC236}">
                    <a16:creationId xmlns:a16="http://schemas.microsoft.com/office/drawing/2014/main" id="{273DC1C3-66F1-4459-8B84-489D2A7D2F87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9827;p43">
                <a:extLst>
                  <a:ext uri="{FF2B5EF4-FFF2-40B4-BE49-F238E27FC236}">
                    <a16:creationId xmlns:a16="http://schemas.microsoft.com/office/drawing/2014/main" id="{139A554F-FEFA-4E39-90F5-7929401091BC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9828;p43">
                <a:extLst>
                  <a:ext uri="{FF2B5EF4-FFF2-40B4-BE49-F238E27FC236}">
                    <a16:creationId xmlns:a16="http://schemas.microsoft.com/office/drawing/2014/main" id="{2074C1E7-F23E-43D2-B941-5869223F6C9C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9829;p43">
                <a:extLst>
                  <a:ext uri="{FF2B5EF4-FFF2-40B4-BE49-F238E27FC236}">
                    <a16:creationId xmlns:a16="http://schemas.microsoft.com/office/drawing/2014/main" id="{60AAAA1B-4F3E-4A90-96D3-38D5DF379431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9830;p43">
                <a:extLst>
                  <a:ext uri="{FF2B5EF4-FFF2-40B4-BE49-F238E27FC236}">
                    <a16:creationId xmlns:a16="http://schemas.microsoft.com/office/drawing/2014/main" id="{DEB22EAE-1D6A-46C4-8EB2-969E706C1C47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9831;p43">
                <a:extLst>
                  <a:ext uri="{FF2B5EF4-FFF2-40B4-BE49-F238E27FC236}">
                    <a16:creationId xmlns:a16="http://schemas.microsoft.com/office/drawing/2014/main" id="{33F5DA9A-6A7B-40CA-A321-F60AE3113A8E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9832;p43">
                <a:extLst>
                  <a:ext uri="{FF2B5EF4-FFF2-40B4-BE49-F238E27FC236}">
                    <a16:creationId xmlns:a16="http://schemas.microsoft.com/office/drawing/2014/main" id="{8329687A-8FF5-41F2-9229-271E915C7AD1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9833;p43">
                <a:extLst>
                  <a:ext uri="{FF2B5EF4-FFF2-40B4-BE49-F238E27FC236}">
                    <a16:creationId xmlns:a16="http://schemas.microsoft.com/office/drawing/2014/main" id="{EA577BE8-122A-4845-8EA5-CC74720CEC5B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9834;p43">
                <a:extLst>
                  <a:ext uri="{FF2B5EF4-FFF2-40B4-BE49-F238E27FC236}">
                    <a16:creationId xmlns:a16="http://schemas.microsoft.com/office/drawing/2014/main" id="{86DB2B98-B568-4F06-A254-23BB1774B10E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9835;p43">
                <a:extLst>
                  <a:ext uri="{FF2B5EF4-FFF2-40B4-BE49-F238E27FC236}">
                    <a16:creationId xmlns:a16="http://schemas.microsoft.com/office/drawing/2014/main" id="{37221909-18FD-4CE1-89F8-78709E91E3A9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9836;p43">
                <a:extLst>
                  <a:ext uri="{FF2B5EF4-FFF2-40B4-BE49-F238E27FC236}">
                    <a16:creationId xmlns:a16="http://schemas.microsoft.com/office/drawing/2014/main" id="{D2747DA0-7EDF-4FF4-89A3-689E0A62D769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9837;p43">
                <a:extLst>
                  <a:ext uri="{FF2B5EF4-FFF2-40B4-BE49-F238E27FC236}">
                    <a16:creationId xmlns:a16="http://schemas.microsoft.com/office/drawing/2014/main" id="{CC088BC9-A08A-4807-8D95-CA98669B608D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9838;p43">
                <a:extLst>
                  <a:ext uri="{FF2B5EF4-FFF2-40B4-BE49-F238E27FC236}">
                    <a16:creationId xmlns:a16="http://schemas.microsoft.com/office/drawing/2014/main" id="{93CA5E15-D0E7-4B1B-843B-7DD617A55D3B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9839;p43">
                <a:extLst>
                  <a:ext uri="{FF2B5EF4-FFF2-40B4-BE49-F238E27FC236}">
                    <a16:creationId xmlns:a16="http://schemas.microsoft.com/office/drawing/2014/main" id="{5CA99683-3AD4-40A9-9DDC-5B9A9294D1CE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9840;p43">
                <a:extLst>
                  <a:ext uri="{FF2B5EF4-FFF2-40B4-BE49-F238E27FC236}">
                    <a16:creationId xmlns:a16="http://schemas.microsoft.com/office/drawing/2014/main" id="{72D8672F-1963-4562-9F95-29C354DA5AEF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9841;p43">
                <a:extLst>
                  <a:ext uri="{FF2B5EF4-FFF2-40B4-BE49-F238E27FC236}">
                    <a16:creationId xmlns:a16="http://schemas.microsoft.com/office/drawing/2014/main" id="{2EEC4D24-0186-4F84-B4F8-1F4ADBD7C5F4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9842;p43">
                <a:extLst>
                  <a:ext uri="{FF2B5EF4-FFF2-40B4-BE49-F238E27FC236}">
                    <a16:creationId xmlns:a16="http://schemas.microsoft.com/office/drawing/2014/main" id="{BDAEEFE2-1B19-415C-9B85-0B27755E6AF0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9843;p43">
                <a:extLst>
                  <a:ext uri="{FF2B5EF4-FFF2-40B4-BE49-F238E27FC236}">
                    <a16:creationId xmlns:a16="http://schemas.microsoft.com/office/drawing/2014/main" id="{7DC87F01-77CF-4CF6-89D1-4EEC2B5E4AE2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9844;p43">
                <a:extLst>
                  <a:ext uri="{FF2B5EF4-FFF2-40B4-BE49-F238E27FC236}">
                    <a16:creationId xmlns:a16="http://schemas.microsoft.com/office/drawing/2014/main" id="{EC75287A-77F2-44AA-ABF2-A1E1E7C5E2BB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9845;p43">
                <a:extLst>
                  <a:ext uri="{FF2B5EF4-FFF2-40B4-BE49-F238E27FC236}">
                    <a16:creationId xmlns:a16="http://schemas.microsoft.com/office/drawing/2014/main" id="{3B0B7D9B-F50C-45B8-A31E-64ABDFBC76EB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9846;p43">
                <a:extLst>
                  <a:ext uri="{FF2B5EF4-FFF2-40B4-BE49-F238E27FC236}">
                    <a16:creationId xmlns:a16="http://schemas.microsoft.com/office/drawing/2014/main" id="{E2B7E769-D1A9-49A4-88F1-08D9DB0845BD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9847;p43">
                <a:extLst>
                  <a:ext uri="{FF2B5EF4-FFF2-40B4-BE49-F238E27FC236}">
                    <a16:creationId xmlns:a16="http://schemas.microsoft.com/office/drawing/2014/main" id="{36D09C97-5FAF-4C4E-9E5D-A99B07C616E9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9848;p43">
                <a:extLst>
                  <a:ext uri="{FF2B5EF4-FFF2-40B4-BE49-F238E27FC236}">
                    <a16:creationId xmlns:a16="http://schemas.microsoft.com/office/drawing/2014/main" id="{3DA1B52D-3B09-49BC-BC75-5D0FEE9515A5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9849;p43">
                <a:extLst>
                  <a:ext uri="{FF2B5EF4-FFF2-40B4-BE49-F238E27FC236}">
                    <a16:creationId xmlns:a16="http://schemas.microsoft.com/office/drawing/2014/main" id="{37E2D90B-AC2B-4CCB-AEC7-9D8F5AFB437C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9850;p43">
                <a:extLst>
                  <a:ext uri="{FF2B5EF4-FFF2-40B4-BE49-F238E27FC236}">
                    <a16:creationId xmlns:a16="http://schemas.microsoft.com/office/drawing/2014/main" id="{D2BCA9CB-BDC4-4785-B343-878B0002F85F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9851;p43">
                <a:extLst>
                  <a:ext uri="{FF2B5EF4-FFF2-40B4-BE49-F238E27FC236}">
                    <a16:creationId xmlns:a16="http://schemas.microsoft.com/office/drawing/2014/main" id="{0B4CDC7C-91C0-41A3-B287-93851E2850ED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9852;p43">
                <a:extLst>
                  <a:ext uri="{FF2B5EF4-FFF2-40B4-BE49-F238E27FC236}">
                    <a16:creationId xmlns:a16="http://schemas.microsoft.com/office/drawing/2014/main" id="{66ED8EB9-FE3B-477E-B3E1-28F8FE089CD7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9853;p43">
                <a:extLst>
                  <a:ext uri="{FF2B5EF4-FFF2-40B4-BE49-F238E27FC236}">
                    <a16:creationId xmlns:a16="http://schemas.microsoft.com/office/drawing/2014/main" id="{81F07DB1-CA54-4293-8C4F-7EC5CCD52013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9854;p43">
                <a:extLst>
                  <a:ext uri="{FF2B5EF4-FFF2-40B4-BE49-F238E27FC236}">
                    <a16:creationId xmlns:a16="http://schemas.microsoft.com/office/drawing/2014/main" id="{0F18F690-6642-4AF5-B59B-2F29589E7F0D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9855;p43">
                <a:extLst>
                  <a:ext uri="{FF2B5EF4-FFF2-40B4-BE49-F238E27FC236}">
                    <a16:creationId xmlns:a16="http://schemas.microsoft.com/office/drawing/2014/main" id="{73D19D6C-3A32-4BD4-B747-6EDE2957E325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9856;p43">
                <a:extLst>
                  <a:ext uri="{FF2B5EF4-FFF2-40B4-BE49-F238E27FC236}">
                    <a16:creationId xmlns:a16="http://schemas.microsoft.com/office/drawing/2014/main" id="{4F765974-AF03-424F-AB3C-6172DACCC871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9857;p43">
                <a:extLst>
                  <a:ext uri="{FF2B5EF4-FFF2-40B4-BE49-F238E27FC236}">
                    <a16:creationId xmlns:a16="http://schemas.microsoft.com/office/drawing/2014/main" id="{277A35ED-C6FE-4222-AA23-B04386EB1C22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9858;p43">
                <a:extLst>
                  <a:ext uri="{FF2B5EF4-FFF2-40B4-BE49-F238E27FC236}">
                    <a16:creationId xmlns:a16="http://schemas.microsoft.com/office/drawing/2014/main" id="{5A802BF1-5032-4A49-8650-3DD89AC48AB6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9859;p43">
                <a:extLst>
                  <a:ext uri="{FF2B5EF4-FFF2-40B4-BE49-F238E27FC236}">
                    <a16:creationId xmlns:a16="http://schemas.microsoft.com/office/drawing/2014/main" id="{11556120-9F8F-4D9A-8D45-484E5BE85D89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9860;p43">
                <a:extLst>
                  <a:ext uri="{FF2B5EF4-FFF2-40B4-BE49-F238E27FC236}">
                    <a16:creationId xmlns:a16="http://schemas.microsoft.com/office/drawing/2014/main" id="{B0E73A98-BB5C-461C-9E3C-1C38B95FE375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9861;p43">
                <a:extLst>
                  <a:ext uri="{FF2B5EF4-FFF2-40B4-BE49-F238E27FC236}">
                    <a16:creationId xmlns:a16="http://schemas.microsoft.com/office/drawing/2014/main" id="{11489635-3C33-4C86-8F9E-DAB8F73B154C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9862;p43">
                <a:extLst>
                  <a:ext uri="{FF2B5EF4-FFF2-40B4-BE49-F238E27FC236}">
                    <a16:creationId xmlns:a16="http://schemas.microsoft.com/office/drawing/2014/main" id="{2FF4B99F-25F5-4934-81BE-C25BCE0451C8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9863;p43">
                <a:extLst>
                  <a:ext uri="{FF2B5EF4-FFF2-40B4-BE49-F238E27FC236}">
                    <a16:creationId xmlns:a16="http://schemas.microsoft.com/office/drawing/2014/main" id="{43AC1674-EFFE-44BE-953B-293E292E6E4B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9864;p43">
                <a:extLst>
                  <a:ext uri="{FF2B5EF4-FFF2-40B4-BE49-F238E27FC236}">
                    <a16:creationId xmlns:a16="http://schemas.microsoft.com/office/drawing/2014/main" id="{C8DB4F3B-AA0F-4F83-A240-3CBB6E4AF59F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9865;p43">
                <a:extLst>
                  <a:ext uri="{FF2B5EF4-FFF2-40B4-BE49-F238E27FC236}">
                    <a16:creationId xmlns:a16="http://schemas.microsoft.com/office/drawing/2014/main" id="{A5E8C538-725A-44C9-BBC2-29224D0188D5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9866;p43">
                <a:extLst>
                  <a:ext uri="{FF2B5EF4-FFF2-40B4-BE49-F238E27FC236}">
                    <a16:creationId xmlns:a16="http://schemas.microsoft.com/office/drawing/2014/main" id="{FC790AB5-155B-499C-8A41-76372B09C9EA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7" name="Google Shape;9867;p43">
              <a:extLst>
                <a:ext uri="{FF2B5EF4-FFF2-40B4-BE49-F238E27FC236}">
                  <a16:creationId xmlns:a16="http://schemas.microsoft.com/office/drawing/2014/main" id="{644B65E0-9395-4518-B187-31F845DEEB23}"/>
                </a:ext>
              </a:extLst>
            </p:cNvPr>
            <p:cNvGrpSpPr/>
            <p:nvPr/>
          </p:nvGrpSpPr>
          <p:grpSpPr>
            <a:xfrm>
              <a:off x="739411" y="4360558"/>
              <a:ext cx="300858" cy="300709"/>
              <a:chOff x="4495900" y="-563975"/>
              <a:chExt cx="451875" cy="451650"/>
            </a:xfrm>
          </p:grpSpPr>
          <p:sp>
            <p:nvSpPr>
              <p:cNvPr id="2714" name="Google Shape;9868;p43">
                <a:extLst>
                  <a:ext uri="{FF2B5EF4-FFF2-40B4-BE49-F238E27FC236}">
                    <a16:creationId xmlns:a16="http://schemas.microsoft.com/office/drawing/2014/main" id="{90A7C5FA-E587-455D-83FB-D1D4E93F70C4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9869;p43">
                <a:extLst>
                  <a:ext uri="{FF2B5EF4-FFF2-40B4-BE49-F238E27FC236}">
                    <a16:creationId xmlns:a16="http://schemas.microsoft.com/office/drawing/2014/main" id="{DEA6633B-3DA8-4648-8654-7C9CA67B0AF7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9870;p43">
                <a:extLst>
                  <a:ext uri="{FF2B5EF4-FFF2-40B4-BE49-F238E27FC236}">
                    <a16:creationId xmlns:a16="http://schemas.microsoft.com/office/drawing/2014/main" id="{0A8E3F25-1543-4072-B769-F4A9C5072E32}"/>
                  </a:ext>
                </a:extLst>
              </p:cNvPr>
              <p:cNvSpPr/>
              <p:nvPr/>
            </p:nvSpPr>
            <p:spPr>
              <a:xfrm>
                <a:off x="4738125" y="-20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9871;p43">
                <a:extLst>
                  <a:ext uri="{FF2B5EF4-FFF2-40B4-BE49-F238E27FC236}">
                    <a16:creationId xmlns:a16="http://schemas.microsoft.com/office/drawing/2014/main" id="{3192F444-F03F-4423-9F15-AFE3E638FFAC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9872;p43">
                <a:extLst>
                  <a:ext uri="{FF2B5EF4-FFF2-40B4-BE49-F238E27FC236}">
                    <a16:creationId xmlns:a16="http://schemas.microsoft.com/office/drawing/2014/main" id="{09BF855D-A430-4D14-BD9F-666906E5B57E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9873;p43">
                <a:extLst>
                  <a:ext uri="{FF2B5EF4-FFF2-40B4-BE49-F238E27FC236}">
                    <a16:creationId xmlns:a16="http://schemas.microsoft.com/office/drawing/2014/main" id="{11A52B40-8AE9-4057-829A-654C1AEEB5BC}"/>
                  </a:ext>
                </a:extLst>
              </p:cNvPr>
              <p:cNvSpPr/>
              <p:nvPr/>
            </p:nvSpPr>
            <p:spPr>
              <a:xfrm>
                <a:off x="460220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9874;p43">
                <a:extLst>
                  <a:ext uri="{FF2B5EF4-FFF2-40B4-BE49-F238E27FC236}">
                    <a16:creationId xmlns:a16="http://schemas.microsoft.com/office/drawing/2014/main" id="{C47FE5AA-E556-4B50-8BF3-08C27B7FB2B1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9875;p43">
                <a:extLst>
                  <a:ext uri="{FF2B5EF4-FFF2-40B4-BE49-F238E27FC236}">
                    <a16:creationId xmlns:a16="http://schemas.microsoft.com/office/drawing/2014/main" id="{1E702087-3C1D-4EA4-8126-4D97F66F4268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9876;p43">
                <a:extLst>
                  <a:ext uri="{FF2B5EF4-FFF2-40B4-BE49-F238E27FC236}">
                    <a16:creationId xmlns:a16="http://schemas.microsoft.com/office/drawing/2014/main" id="{BD3B2F1B-F8E2-4679-9777-A96AB875A3A1}"/>
                  </a:ext>
                </a:extLst>
              </p:cNvPr>
              <p:cNvSpPr/>
              <p:nvPr/>
            </p:nvSpPr>
            <p:spPr>
              <a:xfrm>
                <a:off x="487385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9877;p43">
                <a:extLst>
                  <a:ext uri="{FF2B5EF4-FFF2-40B4-BE49-F238E27FC236}">
                    <a16:creationId xmlns:a16="http://schemas.microsoft.com/office/drawing/2014/main" id="{81D47296-B883-49C2-93F4-74EE898D32DB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9878;p43">
                <a:extLst>
                  <a:ext uri="{FF2B5EF4-FFF2-40B4-BE49-F238E27FC236}">
                    <a16:creationId xmlns:a16="http://schemas.microsoft.com/office/drawing/2014/main" id="{2BB2144C-0C4C-4489-A2A6-6C4626A03A3D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9879;p43">
                <a:extLst>
                  <a:ext uri="{FF2B5EF4-FFF2-40B4-BE49-F238E27FC236}">
                    <a16:creationId xmlns:a16="http://schemas.microsoft.com/office/drawing/2014/main" id="{F27AD835-AE61-4899-9BE1-C046900B810E}"/>
                  </a:ext>
                </a:extLst>
              </p:cNvPr>
              <p:cNvSpPr/>
              <p:nvPr/>
            </p:nvSpPr>
            <p:spPr>
              <a:xfrm>
                <a:off x="4925950" y="-471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8" name="Google Shape;9880;p43">
              <a:extLst>
                <a:ext uri="{FF2B5EF4-FFF2-40B4-BE49-F238E27FC236}">
                  <a16:creationId xmlns:a16="http://schemas.microsoft.com/office/drawing/2014/main" id="{ED180340-F351-45B0-B929-8C2EDC1698FA}"/>
                </a:ext>
              </a:extLst>
            </p:cNvPr>
            <p:cNvGrpSpPr/>
            <p:nvPr/>
          </p:nvGrpSpPr>
          <p:grpSpPr>
            <a:xfrm>
              <a:off x="1568036" y="4360558"/>
              <a:ext cx="300858" cy="300709"/>
              <a:chOff x="4495900" y="-563975"/>
              <a:chExt cx="451875" cy="451650"/>
            </a:xfrm>
          </p:grpSpPr>
          <p:sp>
            <p:nvSpPr>
              <p:cNvPr id="2702" name="Google Shape;9881;p43">
                <a:extLst>
                  <a:ext uri="{FF2B5EF4-FFF2-40B4-BE49-F238E27FC236}">
                    <a16:creationId xmlns:a16="http://schemas.microsoft.com/office/drawing/2014/main" id="{FF94C93E-25C9-497A-B441-076E75A50541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9882;p43">
                <a:extLst>
                  <a:ext uri="{FF2B5EF4-FFF2-40B4-BE49-F238E27FC236}">
                    <a16:creationId xmlns:a16="http://schemas.microsoft.com/office/drawing/2014/main" id="{B39AF1CC-E1D6-405F-86C6-CF899D87FF4A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9883;p43">
                <a:extLst>
                  <a:ext uri="{FF2B5EF4-FFF2-40B4-BE49-F238E27FC236}">
                    <a16:creationId xmlns:a16="http://schemas.microsoft.com/office/drawing/2014/main" id="{5B189AD0-19DB-4FDD-99A7-2194A924AC7D}"/>
                  </a:ext>
                </a:extLst>
              </p:cNvPr>
              <p:cNvSpPr/>
              <p:nvPr/>
            </p:nvSpPr>
            <p:spPr>
              <a:xfrm>
                <a:off x="4738125" y="-20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9884;p43">
                <a:extLst>
                  <a:ext uri="{FF2B5EF4-FFF2-40B4-BE49-F238E27FC236}">
                    <a16:creationId xmlns:a16="http://schemas.microsoft.com/office/drawing/2014/main" id="{C5E1E95D-DFB5-48E1-9B6A-853ADBB0956D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9885;p43">
                <a:extLst>
                  <a:ext uri="{FF2B5EF4-FFF2-40B4-BE49-F238E27FC236}">
                    <a16:creationId xmlns:a16="http://schemas.microsoft.com/office/drawing/2014/main" id="{7FCE172D-EBA9-4051-BB10-BAC5EF419929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9886;p43">
                <a:extLst>
                  <a:ext uri="{FF2B5EF4-FFF2-40B4-BE49-F238E27FC236}">
                    <a16:creationId xmlns:a16="http://schemas.microsoft.com/office/drawing/2014/main" id="{04906478-8E52-4205-B35E-AE863CF74D7C}"/>
                  </a:ext>
                </a:extLst>
              </p:cNvPr>
              <p:cNvSpPr/>
              <p:nvPr/>
            </p:nvSpPr>
            <p:spPr>
              <a:xfrm>
                <a:off x="460220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9887;p43">
                <a:extLst>
                  <a:ext uri="{FF2B5EF4-FFF2-40B4-BE49-F238E27FC236}">
                    <a16:creationId xmlns:a16="http://schemas.microsoft.com/office/drawing/2014/main" id="{031AF850-6048-48F9-A0B3-1575896F716F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9888;p43">
                <a:extLst>
                  <a:ext uri="{FF2B5EF4-FFF2-40B4-BE49-F238E27FC236}">
                    <a16:creationId xmlns:a16="http://schemas.microsoft.com/office/drawing/2014/main" id="{12C0739E-5D50-4F8C-BACF-BD08796EF85D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9889;p43">
                <a:extLst>
                  <a:ext uri="{FF2B5EF4-FFF2-40B4-BE49-F238E27FC236}">
                    <a16:creationId xmlns:a16="http://schemas.microsoft.com/office/drawing/2014/main" id="{81404427-E37E-440F-9671-1F2A038097B5}"/>
                  </a:ext>
                </a:extLst>
              </p:cNvPr>
              <p:cNvSpPr/>
              <p:nvPr/>
            </p:nvSpPr>
            <p:spPr>
              <a:xfrm>
                <a:off x="487385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9890;p43">
                <a:extLst>
                  <a:ext uri="{FF2B5EF4-FFF2-40B4-BE49-F238E27FC236}">
                    <a16:creationId xmlns:a16="http://schemas.microsoft.com/office/drawing/2014/main" id="{41DDC581-3D40-4B57-9834-1CCC79C90106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9891;p43">
                <a:extLst>
                  <a:ext uri="{FF2B5EF4-FFF2-40B4-BE49-F238E27FC236}">
                    <a16:creationId xmlns:a16="http://schemas.microsoft.com/office/drawing/2014/main" id="{774476F8-1889-412E-B7D1-9F379A65BCA1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9892;p43">
                <a:extLst>
                  <a:ext uri="{FF2B5EF4-FFF2-40B4-BE49-F238E27FC236}">
                    <a16:creationId xmlns:a16="http://schemas.microsoft.com/office/drawing/2014/main" id="{68D93991-F2E6-4F05-B40D-1385A5C80FED}"/>
                  </a:ext>
                </a:extLst>
              </p:cNvPr>
              <p:cNvSpPr/>
              <p:nvPr/>
            </p:nvSpPr>
            <p:spPr>
              <a:xfrm>
                <a:off x="4925950" y="-471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9" name="Google Shape;9946;p43">
              <a:extLst>
                <a:ext uri="{FF2B5EF4-FFF2-40B4-BE49-F238E27FC236}">
                  <a16:creationId xmlns:a16="http://schemas.microsoft.com/office/drawing/2014/main" id="{F881E3E0-A801-4EA0-8D27-E6F3B2E0170F}"/>
                </a:ext>
              </a:extLst>
            </p:cNvPr>
            <p:cNvGrpSpPr/>
            <p:nvPr/>
          </p:nvGrpSpPr>
          <p:grpSpPr>
            <a:xfrm>
              <a:off x="2407098" y="4360570"/>
              <a:ext cx="300858" cy="300709"/>
              <a:chOff x="4495900" y="-563975"/>
              <a:chExt cx="451875" cy="451650"/>
            </a:xfrm>
          </p:grpSpPr>
          <p:sp>
            <p:nvSpPr>
              <p:cNvPr id="2690" name="Google Shape;9947;p43">
                <a:extLst>
                  <a:ext uri="{FF2B5EF4-FFF2-40B4-BE49-F238E27FC236}">
                    <a16:creationId xmlns:a16="http://schemas.microsoft.com/office/drawing/2014/main" id="{3364B911-BF45-41A1-A713-E2D049870B9F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9948;p43">
                <a:extLst>
                  <a:ext uri="{FF2B5EF4-FFF2-40B4-BE49-F238E27FC236}">
                    <a16:creationId xmlns:a16="http://schemas.microsoft.com/office/drawing/2014/main" id="{DB2AB394-4FC6-4C50-8FC1-9D8E80B76790}"/>
                  </a:ext>
                </a:extLst>
              </p:cNvPr>
              <p:cNvSpPr/>
              <p:nvPr/>
            </p:nvSpPr>
            <p:spPr>
              <a:xfrm>
                <a:off x="4682250" y="-2182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9949;p43">
                <a:extLst>
                  <a:ext uri="{FF2B5EF4-FFF2-40B4-BE49-F238E27FC236}">
                    <a16:creationId xmlns:a16="http://schemas.microsoft.com/office/drawing/2014/main" id="{8584E0DD-4E73-479C-A08A-828D04DB9DCF}"/>
                  </a:ext>
                </a:extLst>
              </p:cNvPr>
              <p:cNvSpPr/>
              <p:nvPr/>
            </p:nvSpPr>
            <p:spPr>
              <a:xfrm>
                <a:off x="4738125" y="-206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9950;p43">
                <a:extLst>
                  <a:ext uri="{FF2B5EF4-FFF2-40B4-BE49-F238E27FC236}">
                    <a16:creationId xmlns:a16="http://schemas.microsoft.com/office/drawing/2014/main" id="{1C435606-3718-483D-837B-C49ED736EDF5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9951;p43">
                <a:extLst>
                  <a:ext uri="{FF2B5EF4-FFF2-40B4-BE49-F238E27FC236}">
                    <a16:creationId xmlns:a16="http://schemas.microsoft.com/office/drawing/2014/main" id="{D292BCC0-80CE-40D9-B141-9B649EBE81DB}"/>
                  </a:ext>
                </a:extLst>
              </p:cNvPr>
              <p:cNvSpPr/>
              <p:nvPr/>
            </p:nvSpPr>
            <p:spPr>
              <a:xfrm>
                <a:off x="454630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9952;p43">
                <a:extLst>
                  <a:ext uri="{FF2B5EF4-FFF2-40B4-BE49-F238E27FC236}">
                    <a16:creationId xmlns:a16="http://schemas.microsoft.com/office/drawing/2014/main" id="{8AF0B2DF-7072-426A-8310-8248982B384F}"/>
                  </a:ext>
                </a:extLst>
              </p:cNvPr>
              <p:cNvSpPr/>
              <p:nvPr/>
            </p:nvSpPr>
            <p:spPr>
              <a:xfrm>
                <a:off x="460220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9953;p43">
                <a:extLst>
                  <a:ext uri="{FF2B5EF4-FFF2-40B4-BE49-F238E27FC236}">
                    <a16:creationId xmlns:a16="http://schemas.microsoft.com/office/drawing/2014/main" id="{A2C95F07-4610-4FB8-8A21-330D9381FA5D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9954;p43">
                <a:extLst>
                  <a:ext uri="{FF2B5EF4-FFF2-40B4-BE49-F238E27FC236}">
                    <a16:creationId xmlns:a16="http://schemas.microsoft.com/office/drawing/2014/main" id="{85F368D5-FEF3-4A82-A4E2-2F2969D5D043}"/>
                  </a:ext>
                </a:extLst>
              </p:cNvPr>
              <p:cNvSpPr/>
              <p:nvPr/>
            </p:nvSpPr>
            <p:spPr>
              <a:xfrm>
                <a:off x="4817950" y="-2984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9955;p43">
                <a:extLst>
                  <a:ext uri="{FF2B5EF4-FFF2-40B4-BE49-F238E27FC236}">
                    <a16:creationId xmlns:a16="http://schemas.microsoft.com/office/drawing/2014/main" id="{39D67BF6-8F74-41B4-BFFA-DD4D643642EC}"/>
                  </a:ext>
                </a:extLst>
              </p:cNvPr>
              <p:cNvSpPr/>
              <p:nvPr/>
            </p:nvSpPr>
            <p:spPr>
              <a:xfrm>
                <a:off x="4873850" y="-286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9956;p43">
                <a:extLst>
                  <a:ext uri="{FF2B5EF4-FFF2-40B4-BE49-F238E27FC236}">
                    <a16:creationId xmlns:a16="http://schemas.microsoft.com/office/drawing/2014/main" id="{B51D6510-E3FA-4196-81CF-A82F282A5B83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9957;p43">
                <a:extLst>
                  <a:ext uri="{FF2B5EF4-FFF2-40B4-BE49-F238E27FC236}">
                    <a16:creationId xmlns:a16="http://schemas.microsoft.com/office/drawing/2014/main" id="{76DA90B5-3E6F-484A-9C4C-F1D962B75C45}"/>
                  </a:ext>
                </a:extLst>
              </p:cNvPr>
              <p:cNvSpPr/>
              <p:nvPr/>
            </p:nvSpPr>
            <p:spPr>
              <a:xfrm>
                <a:off x="4495900" y="-56397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9958;p43">
                <a:extLst>
                  <a:ext uri="{FF2B5EF4-FFF2-40B4-BE49-F238E27FC236}">
                    <a16:creationId xmlns:a16="http://schemas.microsoft.com/office/drawing/2014/main" id="{6C895C43-DB28-4DFF-A223-80D44EF82157}"/>
                  </a:ext>
                </a:extLst>
              </p:cNvPr>
              <p:cNvSpPr/>
              <p:nvPr/>
            </p:nvSpPr>
            <p:spPr>
              <a:xfrm>
                <a:off x="4925950" y="-471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0" name="Group 3759">
            <a:extLst>
              <a:ext uri="{FF2B5EF4-FFF2-40B4-BE49-F238E27FC236}">
                <a16:creationId xmlns:a16="http://schemas.microsoft.com/office/drawing/2014/main" id="{87C06F73-E6B2-4832-861B-280813E3A41D}"/>
              </a:ext>
            </a:extLst>
          </p:cNvPr>
          <p:cNvGrpSpPr/>
          <p:nvPr/>
        </p:nvGrpSpPr>
        <p:grpSpPr>
          <a:xfrm>
            <a:off x="529111" y="3424126"/>
            <a:ext cx="1620360" cy="1085461"/>
            <a:chOff x="3721025" y="1098675"/>
            <a:chExt cx="4682541" cy="3136781"/>
          </a:xfrm>
        </p:grpSpPr>
        <p:pic>
          <p:nvPicPr>
            <p:cNvPr id="3761" name="Google Shape;5870;p35" title="Gráfico">
              <a:hlinkClick r:id="rId3"/>
              <a:extLst>
                <a:ext uri="{FF2B5EF4-FFF2-40B4-BE49-F238E27FC236}">
                  <a16:creationId xmlns:a16="http://schemas.microsoft.com/office/drawing/2014/main" id="{295EEF6C-069D-40A0-9F56-3D393404D45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1025" y="1098675"/>
              <a:ext cx="4682541" cy="27964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62" name="Google Shape;5872;p35">
              <a:extLst>
                <a:ext uri="{FF2B5EF4-FFF2-40B4-BE49-F238E27FC236}">
                  <a16:creationId xmlns:a16="http://schemas.microsoft.com/office/drawing/2014/main" id="{A193C6A7-D3D9-4482-BD0D-7273BD96AB59}"/>
                </a:ext>
              </a:extLst>
            </p:cNvPr>
            <p:cNvGrpSpPr/>
            <p:nvPr/>
          </p:nvGrpSpPr>
          <p:grpSpPr>
            <a:xfrm>
              <a:off x="4364849" y="3895093"/>
              <a:ext cx="340514" cy="340363"/>
              <a:chOff x="2766050" y="-563975"/>
              <a:chExt cx="451850" cy="451650"/>
            </a:xfrm>
          </p:grpSpPr>
          <p:sp>
            <p:nvSpPr>
              <p:cNvPr id="3987" name="Google Shape;5873;p35">
                <a:extLst>
                  <a:ext uri="{FF2B5EF4-FFF2-40B4-BE49-F238E27FC236}">
                    <a16:creationId xmlns:a16="http://schemas.microsoft.com/office/drawing/2014/main" id="{AE326C54-F259-47C0-A6D5-BA0C6948F69E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5874;p35">
                <a:extLst>
                  <a:ext uri="{FF2B5EF4-FFF2-40B4-BE49-F238E27FC236}">
                    <a16:creationId xmlns:a16="http://schemas.microsoft.com/office/drawing/2014/main" id="{8EE99C8C-19B1-49A4-BADB-291F6AABA7BF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5875;p35">
                <a:extLst>
                  <a:ext uri="{FF2B5EF4-FFF2-40B4-BE49-F238E27FC236}">
                    <a16:creationId xmlns:a16="http://schemas.microsoft.com/office/drawing/2014/main" id="{0248A9E4-54BD-4AC9-84AC-D0936D8364B4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5876;p35">
                <a:extLst>
                  <a:ext uri="{FF2B5EF4-FFF2-40B4-BE49-F238E27FC236}">
                    <a16:creationId xmlns:a16="http://schemas.microsoft.com/office/drawing/2014/main" id="{990741C7-2683-40CD-805E-885C37079B5A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5877;p35">
                <a:extLst>
                  <a:ext uri="{FF2B5EF4-FFF2-40B4-BE49-F238E27FC236}">
                    <a16:creationId xmlns:a16="http://schemas.microsoft.com/office/drawing/2014/main" id="{904AF087-438F-4A7D-9632-5DD8AF0F54D5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5878;p35">
                <a:extLst>
                  <a:ext uri="{FF2B5EF4-FFF2-40B4-BE49-F238E27FC236}">
                    <a16:creationId xmlns:a16="http://schemas.microsoft.com/office/drawing/2014/main" id="{2620B87C-5510-44DB-B4DC-B3F98282D769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5879;p35">
                <a:extLst>
                  <a:ext uri="{FF2B5EF4-FFF2-40B4-BE49-F238E27FC236}">
                    <a16:creationId xmlns:a16="http://schemas.microsoft.com/office/drawing/2014/main" id="{78343CAD-111E-46C6-BFCC-E60A09CE5975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5880;p35">
                <a:extLst>
                  <a:ext uri="{FF2B5EF4-FFF2-40B4-BE49-F238E27FC236}">
                    <a16:creationId xmlns:a16="http://schemas.microsoft.com/office/drawing/2014/main" id="{25208347-104C-419B-8D31-5C9C1F38F9D3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5881;p35">
                <a:extLst>
                  <a:ext uri="{FF2B5EF4-FFF2-40B4-BE49-F238E27FC236}">
                    <a16:creationId xmlns:a16="http://schemas.microsoft.com/office/drawing/2014/main" id="{6D32FBEB-DA49-4A17-894D-714C8A62BB71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5882;p35">
                <a:extLst>
                  <a:ext uri="{FF2B5EF4-FFF2-40B4-BE49-F238E27FC236}">
                    <a16:creationId xmlns:a16="http://schemas.microsoft.com/office/drawing/2014/main" id="{B0F02E76-87E3-48CA-8273-11E38965C0DC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5883;p35">
                <a:extLst>
                  <a:ext uri="{FF2B5EF4-FFF2-40B4-BE49-F238E27FC236}">
                    <a16:creationId xmlns:a16="http://schemas.microsoft.com/office/drawing/2014/main" id="{409293BD-94E7-4A2D-9E57-2A8DB1DA570F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5884;p35">
                <a:extLst>
                  <a:ext uri="{FF2B5EF4-FFF2-40B4-BE49-F238E27FC236}">
                    <a16:creationId xmlns:a16="http://schemas.microsoft.com/office/drawing/2014/main" id="{8EF2873A-6248-4D0C-9B27-64B08F76ECA3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5885;p35">
                <a:extLst>
                  <a:ext uri="{FF2B5EF4-FFF2-40B4-BE49-F238E27FC236}">
                    <a16:creationId xmlns:a16="http://schemas.microsoft.com/office/drawing/2014/main" id="{69EE5D30-5282-441B-91C1-FE5D2A7E3F85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5886;p35">
                <a:extLst>
                  <a:ext uri="{FF2B5EF4-FFF2-40B4-BE49-F238E27FC236}">
                    <a16:creationId xmlns:a16="http://schemas.microsoft.com/office/drawing/2014/main" id="{A6176EC8-2715-47CB-8F31-B0350CFBB1E9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5887;p35">
                <a:extLst>
                  <a:ext uri="{FF2B5EF4-FFF2-40B4-BE49-F238E27FC236}">
                    <a16:creationId xmlns:a16="http://schemas.microsoft.com/office/drawing/2014/main" id="{8D21FD7D-9EC3-4C59-93F3-514CC4380E4E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5888;p35">
                <a:extLst>
                  <a:ext uri="{FF2B5EF4-FFF2-40B4-BE49-F238E27FC236}">
                    <a16:creationId xmlns:a16="http://schemas.microsoft.com/office/drawing/2014/main" id="{1B42A78E-2F98-4B04-9A24-EEBE2DEC8B18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5889;p35">
                <a:extLst>
                  <a:ext uri="{FF2B5EF4-FFF2-40B4-BE49-F238E27FC236}">
                    <a16:creationId xmlns:a16="http://schemas.microsoft.com/office/drawing/2014/main" id="{67052333-FA50-4E33-BB42-5BE19DE0C232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5890;p35">
                <a:extLst>
                  <a:ext uri="{FF2B5EF4-FFF2-40B4-BE49-F238E27FC236}">
                    <a16:creationId xmlns:a16="http://schemas.microsoft.com/office/drawing/2014/main" id="{61B91D8A-1D67-43AF-8B59-4AB3426079A7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5891;p35">
                <a:extLst>
                  <a:ext uri="{FF2B5EF4-FFF2-40B4-BE49-F238E27FC236}">
                    <a16:creationId xmlns:a16="http://schemas.microsoft.com/office/drawing/2014/main" id="{670E10BD-2991-4CEF-9A21-BBDFEFA89CEF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5892;p35">
                <a:extLst>
                  <a:ext uri="{FF2B5EF4-FFF2-40B4-BE49-F238E27FC236}">
                    <a16:creationId xmlns:a16="http://schemas.microsoft.com/office/drawing/2014/main" id="{E9DD70A0-DC8F-4121-B29A-286276DF26CB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5893;p35">
                <a:extLst>
                  <a:ext uri="{FF2B5EF4-FFF2-40B4-BE49-F238E27FC236}">
                    <a16:creationId xmlns:a16="http://schemas.microsoft.com/office/drawing/2014/main" id="{5C640E36-AAF8-4ECD-9206-BB145022AA1E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5894;p35">
                <a:extLst>
                  <a:ext uri="{FF2B5EF4-FFF2-40B4-BE49-F238E27FC236}">
                    <a16:creationId xmlns:a16="http://schemas.microsoft.com/office/drawing/2014/main" id="{C0203FF2-CE70-4078-8300-BE6E40C545CF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5895;p35">
                <a:extLst>
                  <a:ext uri="{FF2B5EF4-FFF2-40B4-BE49-F238E27FC236}">
                    <a16:creationId xmlns:a16="http://schemas.microsoft.com/office/drawing/2014/main" id="{728E373A-F658-42E9-AFCD-B7ABFA1D0F3E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5896;p35">
                <a:extLst>
                  <a:ext uri="{FF2B5EF4-FFF2-40B4-BE49-F238E27FC236}">
                    <a16:creationId xmlns:a16="http://schemas.microsoft.com/office/drawing/2014/main" id="{6EC3CBA2-17FA-4B5D-8D20-F203D981F508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5897;p35">
                <a:extLst>
                  <a:ext uri="{FF2B5EF4-FFF2-40B4-BE49-F238E27FC236}">
                    <a16:creationId xmlns:a16="http://schemas.microsoft.com/office/drawing/2014/main" id="{7D775252-E68F-478E-B3D1-BBDBA9EE0888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5898;p35">
                <a:extLst>
                  <a:ext uri="{FF2B5EF4-FFF2-40B4-BE49-F238E27FC236}">
                    <a16:creationId xmlns:a16="http://schemas.microsoft.com/office/drawing/2014/main" id="{1D1A10D6-7B40-4574-A32A-47C96EC57D73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5899;p35">
                <a:extLst>
                  <a:ext uri="{FF2B5EF4-FFF2-40B4-BE49-F238E27FC236}">
                    <a16:creationId xmlns:a16="http://schemas.microsoft.com/office/drawing/2014/main" id="{4AED88D9-8BDC-44B1-B96C-1423500252BD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5900;p35">
                <a:extLst>
                  <a:ext uri="{FF2B5EF4-FFF2-40B4-BE49-F238E27FC236}">
                    <a16:creationId xmlns:a16="http://schemas.microsoft.com/office/drawing/2014/main" id="{A287476F-D3BC-4A10-91FB-FE848B622092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5901;p35">
                <a:extLst>
                  <a:ext uri="{FF2B5EF4-FFF2-40B4-BE49-F238E27FC236}">
                    <a16:creationId xmlns:a16="http://schemas.microsoft.com/office/drawing/2014/main" id="{EE069570-A1B2-44B2-8208-06CC776D73E8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5902;p35">
                <a:extLst>
                  <a:ext uri="{FF2B5EF4-FFF2-40B4-BE49-F238E27FC236}">
                    <a16:creationId xmlns:a16="http://schemas.microsoft.com/office/drawing/2014/main" id="{892FC7BC-53C4-42DF-B954-1D6A01CB71B7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5903;p35">
                <a:extLst>
                  <a:ext uri="{FF2B5EF4-FFF2-40B4-BE49-F238E27FC236}">
                    <a16:creationId xmlns:a16="http://schemas.microsoft.com/office/drawing/2014/main" id="{C9538D8A-5CAC-4785-91FD-475EB39284C3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5904;p35">
                <a:extLst>
                  <a:ext uri="{FF2B5EF4-FFF2-40B4-BE49-F238E27FC236}">
                    <a16:creationId xmlns:a16="http://schemas.microsoft.com/office/drawing/2014/main" id="{20B2C8B4-4EAF-4D2F-91C5-79C2AAE83B25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5905;p35">
                <a:extLst>
                  <a:ext uri="{FF2B5EF4-FFF2-40B4-BE49-F238E27FC236}">
                    <a16:creationId xmlns:a16="http://schemas.microsoft.com/office/drawing/2014/main" id="{64D1088F-E58E-4180-8B39-65F486D0EBD9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5906;p35">
                <a:extLst>
                  <a:ext uri="{FF2B5EF4-FFF2-40B4-BE49-F238E27FC236}">
                    <a16:creationId xmlns:a16="http://schemas.microsoft.com/office/drawing/2014/main" id="{71CE8F30-20C9-495A-9BC1-48671EB912A9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5907;p35">
                <a:extLst>
                  <a:ext uri="{FF2B5EF4-FFF2-40B4-BE49-F238E27FC236}">
                    <a16:creationId xmlns:a16="http://schemas.microsoft.com/office/drawing/2014/main" id="{77EF4268-51F1-4CBE-BC18-23FD1C25BD27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5908;p35">
                <a:extLst>
                  <a:ext uri="{FF2B5EF4-FFF2-40B4-BE49-F238E27FC236}">
                    <a16:creationId xmlns:a16="http://schemas.microsoft.com/office/drawing/2014/main" id="{B4CA0CB8-158B-4B37-B8AE-2FE7CEAC7538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5909;p35">
                <a:extLst>
                  <a:ext uri="{FF2B5EF4-FFF2-40B4-BE49-F238E27FC236}">
                    <a16:creationId xmlns:a16="http://schemas.microsoft.com/office/drawing/2014/main" id="{CD2F09C7-3277-42AC-8E2C-0CE3D631A7A3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5910;p35">
                <a:extLst>
                  <a:ext uri="{FF2B5EF4-FFF2-40B4-BE49-F238E27FC236}">
                    <a16:creationId xmlns:a16="http://schemas.microsoft.com/office/drawing/2014/main" id="{6DAF7421-08B6-4833-B392-1B3D3AD86358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5911;p35">
                <a:extLst>
                  <a:ext uri="{FF2B5EF4-FFF2-40B4-BE49-F238E27FC236}">
                    <a16:creationId xmlns:a16="http://schemas.microsoft.com/office/drawing/2014/main" id="{66D8AD63-3FFC-4378-BF48-9E9677314B72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5912;p35">
                <a:extLst>
                  <a:ext uri="{FF2B5EF4-FFF2-40B4-BE49-F238E27FC236}">
                    <a16:creationId xmlns:a16="http://schemas.microsoft.com/office/drawing/2014/main" id="{45B1DE9E-60B9-4FDB-A40D-7BAD720D91DF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5913;p35">
                <a:extLst>
                  <a:ext uri="{FF2B5EF4-FFF2-40B4-BE49-F238E27FC236}">
                    <a16:creationId xmlns:a16="http://schemas.microsoft.com/office/drawing/2014/main" id="{7559308B-B0E1-48CC-8B2A-B16374F986FA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5914;p35">
                <a:extLst>
                  <a:ext uri="{FF2B5EF4-FFF2-40B4-BE49-F238E27FC236}">
                    <a16:creationId xmlns:a16="http://schemas.microsoft.com/office/drawing/2014/main" id="{1D271704-483A-4E06-815E-93B616C64E28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5915;p35">
                <a:extLst>
                  <a:ext uri="{FF2B5EF4-FFF2-40B4-BE49-F238E27FC236}">
                    <a16:creationId xmlns:a16="http://schemas.microsoft.com/office/drawing/2014/main" id="{772A2393-1846-40B7-A8C0-BDF739F88579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5916;p35">
                <a:extLst>
                  <a:ext uri="{FF2B5EF4-FFF2-40B4-BE49-F238E27FC236}">
                    <a16:creationId xmlns:a16="http://schemas.microsoft.com/office/drawing/2014/main" id="{597C3962-6A93-44D0-88EC-04F24B373460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5917;p35">
                <a:extLst>
                  <a:ext uri="{FF2B5EF4-FFF2-40B4-BE49-F238E27FC236}">
                    <a16:creationId xmlns:a16="http://schemas.microsoft.com/office/drawing/2014/main" id="{652CAA30-E626-4FE6-979C-E5A2D3F027BD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5918;p35">
                <a:extLst>
                  <a:ext uri="{FF2B5EF4-FFF2-40B4-BE49-F238E27FC236}">
                    <a16:creationId xmlns:a16="http://schemas.microsoft.com/office/drawing/2014/main" id="{34600835-75CB-44BF-A97B-F5EF30F7A5B4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5919;p35">
                <a:extLst>
                  <a:ext uri="{FF2B5EF4-FFF2-40B4-BE49-F238E27FC236}">
                    <a16:creationId xmlns:a16="http://schemas.microsoft.com/office/drawing/2014/main" id="{D8228ABB-7CF9-4FE7-B511-9A1BB6E42D02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5920;p35">
                <a:extLst>
                  <a:ext uri="{FF2B5EF4-FFF2-40B4-BE49-F238E27FC236}">
                    <a16:creationId xmlns:a16="http://schemas.microsoft.com/office/drawing/2014/main" id="{DFFD66D9-BF0E-428C-A7AB-D811B171B413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5921;p35">
                <a:extLst>
                  <a:ext uri="{FF2B5EF4-FFF2-40B4-BE49-F238E27FC236}">
                    <a16:creationId xmlns:a16="http://schemas.microsoft.com/office/drawing/2014/main" id="{B33AE760-2206-4F96-A1F4-70A5F34B2A74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5922;p35">
                <a:extLst>
                  <a:ext uri="{FF2B5EF4-FFF2-40B4-BE49-F238E27FC236}">
                    <a16:creationId xmlns:a16="http://schemas.microsoft.com/office/drawing/2014/main" id="{B325ECEA-6D63-40F4-8C15-88CFB9267942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5923;p35">
                <a:extLst>
                  <a:ext uri="{FF2B5EF4-FFF2-40B4-BE49-F238E27FC236}">
                    <a16:creationId xmlns:a16="http://schemas.microsoft.com/office/drawing/2014/main" id="{9097FF0C-DF8B-4B62-A0A0-D636DE7BDC81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3" name="Google Shape;5924;p35">
              <a:extLst>
                <a:ext uri="{FF2B5EF4-FFF2-40B4-BE49-F238E27FC236}">
                  <a16:creationId xmlns:a16="http://schemas.microsoft.com/office/drawing/2014/main" id="{41522BB2-FF9F-4DD6-8825-4415883E7045}"/>
                </a:ext>
              </a:extLst>
            </p:cNvPr>
            <p:cNvGrpSpPr/>
            <p:nvPr/>
          </p:nvGrpSpPr>
          <p:grpSpPr>
            <a:xfrm>
              <a:off x="6342863" y="3909769"/>
              <a:ext cx="340533" cy="311011"/>
              <a:chOff x="2378875" y="257600"/>
              <a:chExt cx="451875" cy="412700"/>
            </a:xfrm>
          </p:grpSpPr>
          <p:sp>
            <p:nvSpPr>
              <p:cNvPr id="3954" name="Google Shape;5925;p35">
                <a:extLst>
                  <a:ext uri="{FF2B5EF4-FFF2-40B4-BE49-F238E27FC236}">
                    <a16:creationId xmlns:a16="http://schemas.microsoft.com/office/drawing/2014/main" id="{ECD693AD-44DA-40B4-ACE6-C69F2F73C497}"/>
                  </a:ext>
                </a:extLst>
              </p:cNvPr>
              <p:cNvSpPr/>
              <p:nvPr/>
            </p:nvSpPr>
            <p:spPr>
              <a:xfrm>
                <a:off x="2635500" y="2576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5926;p35">
                <a:extLst>
                  <a:ext uri="{FF2B5EF4-FFF2-40B4-BE49-F238E27FC236}">
                    <a16:creationId xmlns:a16="http://schemas.microsoft.com/office/drawing/2014/main" id="{1E3674F0-FFCB-41B8-8352-0BB7913CF43E}"/>
                  </a:ext>
                </a:extLst>
              </p:cNvPr>
              <p:cNvSpPr/>
              <p:nvPr/>
            </p:nvSpPr>
            <p:spPr>
              <a:xfrm>
                <a:off x="2635500" y="2576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5927;p35">
                <a:extLst>
                  <a:ext uri="{FF2B5EF4-FFF2-40B4-BE49-F238E27FC236}">
                    <a16:creationId xmlns:a16="http://schemas.microsoft.com/office/drawing/2014/main" id="{DD821268-9154-4B6A-9CC5-D2CACABE40AA}"/>
                  </a:ext>
                </a:extLst>
              </p:cNvPr>
              <p:cNvSpPr/>
              <p:nvPr/>
            </p:nvSpPr>
            <p:spPr>
              <a:xfrm>
                <a:off x="2649050" y="32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5928;p35">
                <a:extLst>
                  <a:ext uri="{FF2B5EF4-FFF2-40B4-BE49-F238E27FC236}">
                    <a16:creationId xmlns:a16="http://schemas.microsoft.com/office/drawing/2014/main" id="{5D78080C-FF3B-4898-83A8-176DE57D3699}"/>
                  </a:ext>
                </a:extLst>
              </p:cNvPr>
              <p:cNvSpPr/>
              <p:nvPr/>
            </p:nvSpPr>
            <p:spPr>
              <a:xfrm>
                <a:off x="2768475" y="42337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5929;p35">
                <a:extLst>
                  <a:ext uri="{FF2B5EF4-FFF2-40B4-BE49-F238E27FC236}">
                    <a16:creationId xmlns:a16="http://schemas.microsoft.com/office/drawing/2014/main" id="{DE94F245-1014-416C-882E-A73AD21841EF}"/>
                  </a:ext>
                </a:extLst>
              </p:cNvPr>
              <p:cNvSpPr/>
              <p:nvPr/>
            </p:nvSpPr>
            <p:spPr>
              <a:xfrm>
                <a:off x="2768475" y="42337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5930;p35">
                <a:extLst>
                  <a:ext uri="{FF2B5EF4-FFF2-40B4-BE49-F238E27FC236}">
                    <a16:creationId xmlns:a16="http://schemas.microsoft.com/office/drawing/2014/main" id="{3A2B41B0-00FA-41FB-AB0C-2F5EA1277581}"/>
                  </a:ext>
                </a:extLst>
              </p:cNvPr>
              <p:cNvSpPr/>
              <p:nvPr/>
            </p:nvSpPr>
            <p:spPr>
              <a:xfrm>
                <a:off x="2817600" y="42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5931;p35">
                <a:extLst>
                  <a:ext uri="{FF2B5EF4-FFF2-40B4-BE49-F238E27FC236}">
                    <a16:creationId xmlns:a16="http://schemas.microsoft.com/office/drawing/2014/main" id="{173FA2FE-02E3-4152-9915-5F0AA4F469E7}"/>
                  </a:ext>
                </a:extLst>
              </p:cNvPr>
              <p:cNvSpPr/>
              <p:nvPr/>
            </p:nvSpPr>
            <p:spPr>
              <a:xfrm>
                <a:off x="2729075" y="3056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5932;p35">
                <a:extLst>
                  <a:ext uri="{FF2B5EF4-FFF2-40B4-BE49-F238E27FC236}">
                    <a16:creationId xmlns:a16="http://schemas.microsoft.com/office/drawing/2014/main" id="{2A2779D9-3A62-4278-B72B-9C29D6380583}"/>
                  </a:ext>
                </a:extLst>
              </p:cNvPr>
              <p:cNvSpPr/>
              <p:nvPr/>
            </p:nvSpPr>
            <p:spPr>
              <a:xfrm>
                <a:off x="2729075" y="3056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5933;p35">
                <a:extLst>
                  <a:ext uri="{FF2B5EF4-FFF2-40B4-BE49-F238E27FC236}">
                    <a16:creationId xmlns:a16="http://schemas.microsoft.com/office/drawing/2014/main" id="{31EFF47C-D973-4F5D-9D06-9E92267B36C9}"/>
                  </a:ext>
                </a:extLst>
              </p:cNvPr>
              <p:cNvSpPr/>
              <p:nvPr/>
            </p:nvSpPr>
            <p:spPr>
              <a:xfrm>
                <a:off x="2742425" y="35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5934;p35">
                <a:extLst>
                  <a:ext uri="{FF2B5EF4-FFF2-40B4-BE49-F238E27FC236}">
                    <a16:creationId xmlns:a16="http://schemas.microsoft.com/office/drawing/2014/main" id="{13E3193E-1453-479C-A954-473909B18DD5}"/>
                  </a:ext>
                </a:extLst>
              </p:cNvPr>
              <p:cNvSpPr/>
              <p:nvPr/>
            </p:nvSpPr>
            <p:spPr>
              <a:xfrm>
                <a:off x="2517775" y="30777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5935;p35">
                <a:extLst>
                  <a:ext uri="{FF2B5EF4-FFF2-40B4-BE49-F238E27FC236}">
                    <a16:creationId xmlns:a16="http://schemas.microsoft.com/office/drawing/2014/main" id="{F9447979-075D-4D67-946C-C188AEC6CCC3}"/>
                  </a:ext>
                </a:extLst>
              </p:cNvPr>
              <p:cNvSpPr/>
              <p:nvPr/>
            </p:nvSpPr>
            <p:spPr>
              <a:xfrm>
                <a:off x="2517775" y="30777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5936;p35">
                <a:extLst>
                  <a:ext uri="{FF2B5EF4-FFF2-40B4-BE49-F238E27FC236}">
                    <a16:creationId xmlns:a16="http://schemas.microsoft.com/office/drawing/2014/main" id="{16A9FE21-529B-4AF6-80C6-8A6554C4900E}"/>
                  </a:ext>
                </a:extLst>
              </p:cNvPr>
              <p:cNvSpPr/>
              <p:nvPr/>
            </p:nvSpPr>
            <p:spPr>
              <a:xfrm>
                <a:off x="2547200" y="355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5937;p35">
                <a:extLst>
                  <a:ext uri="{FF2B5EF4-FFF2-40B4-BE49-F238E27FC236}">
                    <a16:creationId xmlns:a16="http://schemas.microsoft.com/office/drawing/2014/main" id="{A4EA03EA-B779-433C-8693-E77F73652C15}"/>
                  </a:ext>
                </a:extLst>
              </p:cNvPr>
              <p:cNvSpPr/>
              <p:nvPr/>
            </p:nvSpPr>
            <p:spPr>
              <a:xfrm>
                <a:off x="2686325" y="26987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5938;p35">
                <a:extLst>
                  <a:ext uri="{FF2B5EF4-FFF2-40B4-BE49-F238E27FC236}">
                    <a16:creationId xmlns:a16="http://schemas.microsoft.com/office/drawing/2014/main" id="{CEAFE06D-0917-43A6-AD63-B9FFE5D587CA}"/>
                  </a:ext>
                </a:extLst>
              </p:cNvPr>
              <p:cNvSpPr/>
              <p:nvPr/>
            </p:nvSpPr>
            <p:spPr>
              <a:xfrm>
                <a:off x="2686325" y="26987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5939;p35">
                <a:extLst>
                  <a:ext uri="{FF2B5EF4-FFF2-40B4-BE49-F238E27FC236}">
                    <a16:creationId xmlns:a16="http://schemas.microsoft.com/office/drawing/2014/main" id="{90BD5480-36D5-4E85-8BC2-5F0EB0055DC0}"/>
                  </a:ext>
                </a:extLst>
              </p:cNvPr>
              <p:cNvSpPr/>
              <p:nvPr/>
            </p:nvSpPr>
            <p:spPr>
              <a:xfrm>
                <a:off x="2694775" y="328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5940;p35">
                <a:extLst>
                  <a:ext uri="{FF2B5EF4-FFF2-40B4-BE49-F238E27FC236}">
                    <a16:creationId xmlns:a16="http://schemas.microsoft.com/office/drawing/2014/main" id="{C587B448-CBAC-4028-8590-355F27DE9A57}"/>
                  </a:ext>
                </a:extLst>
              </p:cNvPr>
              <p:cNvSpPr/>
              <p:nvPr/>
            </p:nvSpPr>
            <p:spPr>
              <a:xfrm>
                <a:off x="2758950" y="4742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5941;p35">
                <a:extLst>
                  <a:ext uri="{FF2B5EF4-FFF2-40B4-BE49-F238E27FC236}">
                    <a16:creationId xmlns:a16="http://schemas.microsoft.com/office/drawing/2014/main" id="{C9E58036-EC9C-4C54-A9EC-4D4882226C9D}"/>
                  </a:ext>
                </a:extLst>
              </p:cNvPr>
              <p:cNvSpPr/>
              <p:nvPr/>
            </p:nvSpPr>
            <p:spPr>
              <a:xfrm>
                <a:off x="2758950" y="4742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5942;p35">
                <a:extLst>
                  <a:ext uri="{FF2B5EF4-FFF2-40B4-BE49-F238E27FC236}">
                    <a16:creationId xmlns:a16="http://schemas.microsoft.com/office/drawing/2014/main" id="{41FA8A3F-A520-4D6E-812F-8B1133AA1A77}"/>
                  </a:ext>
                </a:extLst>
              </p:cNvPr>
              <p:cNvSpPr/>
              <p:nvPr/>
            </p:nvSpPr>
            <p:spPr>
              <a:xfrm>
                <a:off x="2810400" y="488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5943;p35">
                <a:extLst>
                  <a:ext uri="{FF2B5EF4-FFF2-40B4-BE49-F238E27FC236}">
                    <a16:creationId xmlns:a16="http://schemas.microsoft.com/office/drawing/2014/main" id="{27EDB2B2-3024-4289-94CD-E62D50020EB8}"/>
                  </a:ext>
                </a:extLst>
              </p:cNvPr>
              <p:cNvSpPr/>
              <p:nvPr/>
            </p:nvSpPr>
            <p:spPr>
              <a:xfrm>
                <a:off x="2482000" y="3622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5944;p35">
                <a:extLst>
                  <a:ext uri="{FF2B5EF4-FFF2-40B4-BE49-F238E27FC236}">
                    <a16:creationId xmlns:a16="http://schemas.microsoft.com/office/drawing/2014/main" id="{856A69F8-6DBE-4BEF-89A8-23CD6803D7C8}"/>
                  </a:ext>
                </a:extLst>
              </p:cNvPr>
              <p:cNvSpPr/>
              <p:nvPr/>
            </p:nvSpPr>
            <p:spPr>
              <a:xfrm>
                <a:off x="2482000" y="3622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5945;p35">
                <a:extLst>
                  <a:ext uri="{FF2B5EF4-FFF2-40B4-BE49-F238E27FC236}">
                    <a16:creationId xmlns:a16="http://schemas.microsoft.com/office/drawing/2014/main" id="{8859BFAD-1797-4A08-B818-8ED105879247}"/>
                  </a:ext>
                </a:extLst>
              </p:cNvPr>
              <p:cNvSpPr/>
              <p:nvPr/>
            </p:nvSpPr>
            <p:spPr>
              <a:xfrm>
                <a:off x="2490450" y="38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5946;p35">
                <a:extLst>
                  <a:ext uri="{FF2B5EF4-FFF2-40B4-BE49-F238E27FC236}">
                    <a16:creationId xmlns:a16="http://schemas.microsoft.com/office/drawing/2014/main" id="{03576EDF-A57C-47DF-AFB7-3B19606A0911}"/>
                  </a:ext>
                </a:extLst>
              </p:cNvPr>
              <p:cNvSpPr/>
              <p:nvPr/>
            </p:nvSpPr>
            <p:spPr>
              <a:xfrm>
                <a:off x="2758100" y="3596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5947;p35">
                <a:extLst>
                  <a:ext uri="{FF2B5EF4-FFF2-40B4-BE49-F238E27FC236}">
                    <a16:creationId xmlns:a16="http://schemas.microsoft.com/office/drawing/2014/main" id="{7928B003-43D1-4818-9750-3924EAF22473}"/>
                  </a:ext>
                </a:extLst>
              </p:cNvPr>
              <p:cNvSpPr/>
              <p:nvPr/>
            </p:nvSpPr>
            <p:spPr>
              <a:xfrm>
                <a:off x="2758100" y="3596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5948;p35">
                <a:extLst>
                  <a:ext uri="{FF2B5EF4-FFF2-40B4-BE49-F238E27FC236}">
                    <a16:creationId xmlns:a16="http://schemas.microsoft.com/office/drawing/2014/main" id="{DE773CEF-A4FD-41C4-9F57-3361EE0ED6DD}"/>
                  </a:ext>
                </a:extLst>
              </p:cNvPr>
              <p:cNvSpPr/>
              <p:nvPr/>
            </p:nvSpPr>
            <p:spPr>
              <a:xfrm>
                <a:off x="2759150" y="39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5949;p35">
                <a:extLst>
                  <a:ext uri="{FF2B5EF4-FFF2-40B4-BE49-F238E27FC236}">
                    <a16:creationId xmlns:a16="http://schemas.microsoft.com/office/drawing/2014/main" id="{16A5D724-96B8-4BA4-9219-D893722D18A8}"/>
                  </a:ext>
                </a:extLst>
              </p:cNvPr>
              <p:cNvSpPr/>
              <p:nvPr/>
            </p:nvSpPr>
            <p:spPr>
              <a:xfrm>
                <a:off x="2571775" y="27092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5950;p35">
                <a:extLst>
                  <a:ext uri="{FF2B5EF4-FFF2-40B4-BE49-F238E27FC236}">
                    <a16:creationId xmlns:a16="http://schemas.microsoft.com/office/drawing/2014/main" id="{DDE36539-C2D9-4E76-931E-64D07599B911}"/>
                  </a:ext>
                </a:extLst>
              </p:cNvPr>
              <p:cNvSpPr/>
              <p:nvPr/>
            </p:nvSpPr>
            <p:spPr>
              <a:xfrm>
                <a:off x="2571775" y="27092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5951;p35">
                <a:extLst>
                  <a:ext uri="{FF2B5EF4-FFF2-40B4-BE49-F238E27FC236}">
                    <a16:creationId xmlns:a16="http://schemas.microsoft.com/office/drawing/2014/main" id="{E252ABFC-F161-4C00-8079-07CC34C2A0C1}"/>
                  </a:ext>
                </a:extLst>
              </p:cNvPr>
              <p:cNvSpPr/>
              <p:nvPr/>
            </p:nvSpPr>
            <p:spPr>
              <a:xfrm>
                <a:off x="2586800" y="322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5952;p35">
                <a:extLst>
                  <a:ext uri="{FF2B5EF4-FFF2-40B4-BE49-F238E27FC236}">
                    <a16:creationId xmlns:a16="http://schemas.microsoft.com/office/drawing/2014/main" id="{792AD600-C373-4647-8DEF-2C083B1D055B}"/>
                  </a:ext>
                </a:extLst>
              </p:cNvPr>
              <p:cNvSpPr/>
              <p:nvPr/>
            </p:nvSpPr>
            <p:spPr>
              <a:xfrm>
                <a:off x="2559275" y="3389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5953;p35">
                <a:extLst>
                  <a:ext uri="{FF2B5EF4-FFF2-40B4-BE49-F238E27FC236}">
                    <a16:creationId xmlns:a16="http://schemas.microsoft.com/office/drawing/2014/main" id="{66235D60-6D1F-4114-94CC-8FECCA89ABC0}"/>
                  </a:ext>
                </a:extLst>
              </p:cNvPr>
              <p:cNvSpPr/>
              <p:nvPr/>
            </p:nvSpPr>
            <p:spPr>
              <a:xfrm>
                <a:off x="2559275" y="3389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5954;p35">
                <a:extLst>
                  <a:ext uri="{FF2B5EF4-FFF2-40B4-BE49-F238E27FC236}">
                    <a16:creationId xmlns:a16="http://schemas.microsoft.com/office/drawing/2014/main" id="{70896F91-0B89-4DA3-86EC-99F044E483B7}"/>
                  </a:ext>
                </a:extLst>
              </p:cNvPr>
              <p:cNvSpPr/>
              <p:nvPr/>
            </p:nvSpPr>
            <p:spPr>
              <a:xfrm>
                <a:off x="2650325" y="338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5955;p35">
                <a:extLst>
                  <a:ext uri="{FF2B5EF4-FFF2-40B4-BE49-F238E27FC236}">
                    <a16:creationId xmlns:a16="http://schemas.microsoft.com/office/drawing/2014/main" id="{90F5458F-DC2A-4839-B09F-137BA3DDAE0A}"/>
                  </a:ext>
                </a:extLst>
              </p:cNvPr>
              <p:cNvSpPr/>
              <p:nvPr/>
            </p:nvSpPr>
            <p:spPr>
              <a:xfrm>
                <a:off x="2378875" y="4236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5956;p35">
                <a:extLst>
                  <a:ext uri="{FF2B5EF4-FFF2-40B4-BE49-F238E27FC236}">
                    <a16:creationId xmlns:a16="http://schemas.microsoft.com/office/drawing/2014/main" id="{FA096BE1-A0E9-404F-B48D-8BDAA702DDE4}"/>
                  </a:ext>
                </a:extLst>
              </p:cNvPr>
              <p:cNvSpPr/>
              <p:nvPr/>
            </p:nvSpPr>
            <p:spPr>
              <a:xfrm>
                <a:off x="2378875" y="4236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5957;p35">
                <a:extLst>
                  <a:ext uri="{FF2B5EF4-FFF2-40B4-BE49-F238E27FC236}">
                    <a16:creationId xmlns:a16="http://schemas.microsoft.com/office/drawing/2014/main" id="{C647ED68-2251-40D2-A6CD-D77DDF4F0EAD}"/>
                  </a:ext>
                </a:extLst>
              </p:cNvPr>
              <p:cNvSpPr/>
              <p:nvPr/>
            </p:nvSpPr>
            <p:spPr>
              <a:xfrm>
                <a:off x="2753225" y="50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4" name="Google Shape;5958;p35">
              <a:extLst>
                <a:ext uri="{FF2B5EF4-FFF2-40B4-BE49-F238E27FC236}">
                  <a16:creationId xmlns:a16="http://schemas.microsoft.com/office/drawing/2014/main" id="{E869FD6B-5063-4379-B159-13B8A7AAD980}"/>
                </a:ext>
              </a:extLst>
            </p:cNvPr>
            <p:cNvGrpSpPr/>
            <p:nvPr/>
          </p:nvGrpSpPr>
          <p:grpSpPr>
            <a:xfrm>
              <a:off x="5017299" y="3895093"/>
              <a:ext cx="340514" cy="340363"/>
              <a:chOff x="2766050" y="-563975"/>
              <a:chExt cx="451850" cy="451650"/>
            </a:xfrm>
          </p:grpSpPr>
          <p:sp>
            <p:nvSpPr>
              <p:cNvPr id="3903" name="Google Shape;5959;p35">
                <a:extLst>
                  <a:ext uri="{FF2B5EF4-FFF2-40B4-BE49-F238E27FC236}">
                    <a16:creationId xmlns:a16="http://schemas.microsoft.com/office/drawing/2014/main" id="{04BE8DDF-EF41-4854-864A-745058156078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5960;p35">
                <a:extLst>
                  <a:ext uri="{FF2B5EF4-FFF2-40B4-BE49-F238E27FC236}">
                    <a16:creationId xmlns:a16="http://schemas.microsoft.com/office/drawing/2014/main" id="{2457F661-B61D-4910-8F3C-795108BF7A0C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5961;p35">
                <a:extLst>
                  <a:ext uri="{FF2B5EF4-FFF2-40B4-BE49-F238E27FC236}">
                    <a16:creationId xmlns:a16="http://schemas.microsoft.com/office/drawing/2014/main" id="{C6DB9D83-05E1-4AE9-B2F6-90292917E779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5962;p35">
                <a:extLst>
                  <a:ext uri="{FF2B5EF4-FFF2-40B4-BE49-F238E27FC236}">
                    <a16:creationId xmlns:a16="http://schemas.microsoft.com/office/drawing/2014/main" id="{D8E220DA-6819-4845-97E6-18CC7E83D320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5963;p35">
                <a:extLst>
                  <a:ext uri="{FF2B5EF4-FFF2-40B4-BE49-F238E27FC236}">
                    <a16:creationId xmlns:a16="http://schemas.microsoft.com/office/drawing/2014/main" id="{9BB9639B-4849-457D-BC6B-26F440BFE9F6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5964;p35">
                <a:extLst>
                  <a:ext uri="{FF2B5EF4-FFF2-40B4-BE49-F238E27FC236}">
                    <a16:creationId xmlns:a16="http://schemas.microsoft.com/office/drawing/2014/main" id="{AFF4F2A2-574B-4708-8863-1D5BF1D9946B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5965;p35">
                <a:extLst>
                  <a:ext uri="{FF2B5EF4-FFF2-40B4-BE49-F238E27FC236}">
                    <a16:creationId xmlns:a16="http://schemas.microsoft.com/office/drawing/2014/main" id="{25A45F9B-A11C-4720-9622-298E89E5C8A4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5966;p35">
                <a:extLst>
                  <a:ext uri="{FF2B5EF4-FFF2-40B4-BE49-F238E27FC236}">
                    <a16:creationId xmlns:a16="http://schemas.microsoft.com/office/drawing/2014/main" id="{64FD9DB3-AC4B-4014-ABCB-A89714DE0E5B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5967;p35">
                <a:extLst>
                  <a:ext uri="{FF2B5EF4-FFF2-40B4-BE49-F238E27FC236}">
                    <a16:creationId xmlns:a16="http://schemas.microsoft.com/office/drawing/2014/main" id="{E916615A-C7EE-4778-82FB-5588AC8A181E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5968;p35">
                <a:extLst>
                  <a:ext uri="{FF2B5EF4-FFF2-40B4-BE49-F238E27FC236}">
                    <a16:creationId xmlns:a16="http://schemas.microsoft.com/office/drawing/2014/main" id="{8978EECB-E23B-434F-AADC-E7F04308AB79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5969;p35">
                <a:extLst>
                  <a:ext uri="{FF2B5EF4-FFF2-40B4-BE49-F238E27FC236}">
                    <a16:creationId xmlns:a16="http://schemas.microsoft.com/office/drawing/2014/main" id="{D630637F-9259-430E-A4F9-047AD5F2CCC3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5970;p35">
                <a:extLst>
                  <a:ext uri="{FF2B5EF4-FFF2-40B4-BE49-F238E27FC236}">
                    <a16:creationId xmlns:a16="http://schemas.microsoft.com/office/drawing/2014/main" id="{38D47F1F-80E9-456E-BC40-B63C3E32663B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5971;p35">
                <a:extLst>
                  <a:ext uri="{FF2B5EF4-FFF2-40B4-BE49-F238E27FC236}">
                    <a16:creationId xmlns:a16="http://schemas.microsoft.com/office/drawing/2014/main" id="{E7ECE0DE-2EAF-423B-A7C0-4404F73AF000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5972;p35">
                <a:extLst>
                  <a:ext uri="{FF2B5EF4-FFF2-40B4-BE49-F238E27FC236}">
                    <a16:creationId xmlns:a16="http://schemas.microsoft.com/office/drawing/2014/main" id="{02E95FF8-AAE7-4241-A618-C04724BFC4B0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5973;p35">
                <a:extLst>
                  <a:ext uri="{FF2B5EF4-FFF2-40B4-BE49-F238E27FC236}">
                    <a16:creationId xmlns:a16="http://schemas.microsoft.com/office/drawing/2014/main" id="{1D81D94A-F89F-4AAC-B247-941C802FBE9C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5974;p35">
                <a:extLst>
                  <a:ext uri="{FF2B5EF4-FFF2-40B4-BE49-F238E27FC236}">
                    <a16:creationId xmlns:a16="http://schemas.microsoft.com/office/drawing/2014/main" id="{36A5B761-6B97-413F-9301-1ABDCD21C1BE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5975;p35">
                <a:extLst>
                  <a:ext uri="{FF2B5EF4-FFF2-40B4-BE49-F238E27FC236}">
                    <a16:creationId xmlns:a16="http://schemas.microsoft.com/office/drawing/2014/main" id="{F5ED6AE4-C4A1-4772-9C46-93E59663FE9C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5976;p35">
                <a:extLst>
                  <a:ext uri="{FF2B5EF4-FFF2-40B4-BE49-F238E27FC236}">
                    <a16:creationId xmlns:a16="http://schemas.microsoft.com/office/drawing/2014/main" id="{DEC9E0BF-42A8-40BE-BD90-F52BAEABC8E8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5977;p35">
                <a:extLst>
                  <a:ext uri="{FF2B5EF4-FFF2-40B4-BE49-F238E27FC236}">
                    <a16:creationId xmlns:a16="http://schemas.microsoft.com/office/drawing/2014/main" id="{1CD0E047-0DE2-4078-B76D-49DA20058083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5978;p35">
                <a:extLst>
                  <a:ext uri="{FF2B5EF4-FFF2-40B4-BE49-F238E27FC236}">
                    <a16:creationId xmlns:a16="http://schemas.microsoft.com/office/drawing/2014/main" id="{EC5654F4-65EA-46DA-91B3-55D14FA611CF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5979;p35">
                <a:extLst>
                  <a:ext uri="{FF2B5EF4-FFF2-40B4-BE49-F238E27FC236}">
                    <a16:creationId xmlns:a16="http://schemas.microsoft.com/office/drawing/2014/main" id="{0D6FFFF7-77CC-4FDA-B5ED-E2AE473A9DAF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5980;p35">
                <a:extLst>
                  <a:ext uri="{FF2B5EF4-FFF2-40B4-BE49-F238E27FC236}">
                    <a16:creationId xmlns:a16="http://schemas.microsoft.com/office/drawing/2014/main" id="{A8571A25-277F-4745-B9BC-DE50AA675F88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5981;p35">
                <a:extLst>
                  <a:ext uri="{FF2B5EF4-FFF2-40B4-BE49-F238E27FC236}">
                    <a16:creationId xmlns:a16="http://schemas.microsoft.com/office/drawing/2014/main" id="{600B0E82-80C0-4C8D-B101-C023305653F7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5982;p35">
                <a:extLst>
                  <a:ext uri="{FF2B5EF4-FFF2-40B4-BE49-F238E27FC236}">
                    <a16:creationId xmlns:a16="http://schemas.microsoft.com/office/drawing/2014/main" id="{B85DC734-ADAD-43B3-8F4B-C8147CA75483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5983;p35">
                <a:extLst>
                  <a:ext uri="{FF2B5EF4-FFF2-40B4-BE49-F238E27FC236}">
                    <a16:creationId xmlns:a16="http://schemas.microsoft.com/office/drawing/2014/main" id="{366A0116-F6D3-4A60-9983-9A33F98CC546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5984;p35">
                <a:extLst>
                  <a:ext uri="{FF2B5EF4-FFF2-40B4-BE49-F238E27FC236}">
                    <a16:creationId xmlns:a16="http://schemas.microsoft.com/office/drawing/2014/main" id="{5E75336F-86E9-4C7E-9C8C-E048935D049A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5985;p35">
                <a:extLst>
                  <a:ext uri="{FF2B5EF4-FFF2-40B4-BE49-F238E27FC236}">
                    <a16:creationId xmlns:a16="http://schemas.microsoft.com/office/drawing/2014/main" id="{5F2C54B4-A643-4E84-93C8-A87CEA3F0CDD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5986;p35">
                <a:extLst>
                  <a:ext uri="{FF2B5EF4-FFF2-40B4-BE49-F238E27FC236}">
                    <a16:creationId xmlns:a16="http://schemas.microsoft.com/office/drawing/2014/main" id="{51525BF2-56EF-46E3-8DE8-7DEA949DCC3F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5987;p35">
                <a:extLst>
                  <a:ext uri="{FF2B5EF4-FFF2-40B4-BE49-F238E27FC236}">
                    <a16:creationId xmlns:a16="http://schemas.microsoft.com/office/drawing/2014/main" id="{DE4DB2FD-DC52-4E00-BF2E-995CE1D82069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5988;p35">
                <a:extLst>
                  <a:ext uri="{FF2B5EF4-FFF2-40B4-BE49-F238E27FC236}">
                    <a16:creationId xmlns:a16="http://schemas.microsoft.com/office/drawing/2014/main" id="{BF541E3B-428B-462B-BFFD-1E7785C0D937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5989;p35">
                <a:extLst>
                  <a:ext uri="{FF2B5EF4-FFF2-40B4-BE49-F238E27FC236}">
                    <a16:creationId xmlns:a16="http://schemas.microsoft.com/office/drawing/2014/main" id="{6BF8CCE1-D7C9-454F-B648-A9B004ADFB66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5990;p35">
                <a:extLst>
                  <a:ext uri="{FF2B5EF4-FFF2-40B4-BE49-F238E27FC236}">
                    <a16:creationId xmlns:a16="http://schemas.microsoft.com/office/drawing/2014/main" id="{FD64528D-1B1A-45D9-BAF5-BE1A10CBE670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5991;p35">
                <a:extLst>
                  <a:ext uri="{FF2B5EF4-FFF2-40B4-BE49-F238E27FC236}">
                    <a16:creationId xmlns:a16="http://schemas.microsoft.com/office/drawing/2014/main" id="{71FFE23E-27C5-4A9E-84F8-4C3A0476967D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5992;p35">
                <a:extLst>
                  <a:ext uri="{FF2B5EF4-FFF2-40B4-BE49-F238E27FC236}">
                    <a16:creationId xmlns:a16="http://schemas.microsoft.com/office/drawing/2014/main" id="{B65363E7-DE96-428D-A01C-E571A6C88157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5993;p35">
                <a:extLst>
                  <a:ext uri="{FF2B5EF4-FFF2-40B4-BE49-F238E27FC236}">
                    <a16:creationId xmlns:a16="http://schemas.microsoft.com/office/drawing/2014/main" id="{327BFAC7-9D7D-47BA-99A1-38957CD554F4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5994;p35">
                <a:extLst>
                  <a:ext uri="{FF2B5EF4-FFF2-40B4-BE49-F238E27FC236}">
                    <a16:creationId xmlns:a16="http://schemas.microsoft.com/office/drawing/2014/main" id="{AF3FE51A-BD9F-4930-A0B4-B25BC94D10D0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5995;p35">
                <a:extLst>
                  <a:ext uri="{FF2B5EF4-FFF2-40B4-BE49-F238E27FC236}">
                    <a16:creationId xmlns:a16="http://schemas.microsoft.com/office/drawing/2014/main" id="{F35D7F23-585E-4CBC-8D67-2E3CDFBBE7BE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5996;p35">
                <a:extLst>
                  <a:ext uri="{FF2B5EF4-FFF2-40B4-BE49-F238E27FC236}">
                    <a16:creationId xmlns:a16="http://schemas.microsoft.com/office/drawing/2014/main" id="{B877B2FB-0B39-4783-A442-5A0FB2E6E2AD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5997;p35">
                <a:extLst>
                  <a:ext uri="{FF2B5EF4-FFF2-40B4-BE49-F238E27FC236}">
                    <a16:creationId xmlns:a16="http://schemas.microsoft.com/office/drawing/2014/main" id="{9EF74D55-9BF0-40CA-AA5E-677B2B6F349D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5998;p35">
                <a:extLst>
                  <a:ext uri="{FF2B5EF4-FFF2-40B4-BE49-F238E27FC236}">
                    <a16:creationId xmlns:a16="http://schemas.microsoft.com/office/drawing/2014/main" id="{6D69F9DA-25D1-434A-8F10-AA6D327A38EB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5999;p35">
                <a:extLst>
                  <a:ext uri="{FF2B5EF4-FFF2-40B4-BE49-F238E27FC236}">
                    <a16:creationId xmlns:a16="http://schemas.microsoft.com/office/drawing/2014/main" id="{2B901E1D-2A5A-4C62-A21A-D4BFD1D7269F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6000;p35">
                <a:extLst>
                  <a:ext uri="{FF2B5EF4-FFF2-40B4-BE49-F238E27FC236}">
                    <a16:creationId xmlns:a16="http://schemas.microsoft.com/office/drawing/2014/main" id="{C4886DF6-4935-498D-BF0D-50ABE302E8D8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6001;p35">
                <a:extLst>
                  <a:ext uri="{FF2B5EF4-FFF2-40B4-BE49-F238E27FC236}">
                    <a16:creationId xmlns:a16="http://schemas.microsoft.com/office/drawing/2014/main" id="{3DF1E0B4-2FCF-471F-B409-C885DED66F18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6002;p35">
                <a:extLst>
                  <a:ext uri="{FF2B5EF4-FFF2-40B4-BE49-F238E27FC236}">
                    <a16:creationId xmlns:a16="http://schemas.microsoft.com/office/drawing/2014/main" id="{D30E002C-4C1C-4021-86F5-1932CE191783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6003;p35">
                <a:extLst>
                  <a:ext uri="{FF2B5EF4-FFF2-40B4-BE49-F238E27FC236}">
                    <a16:creationId xmlns:a16="http://schemas.microsoft.com/office/drawing/2014/main" id="{16C4DE1A-D60E-487A-956B-685B1C204633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6004;p35">
                <a:extLst>
                  <a:ext uri="{FF2B5EF4-FFF2-40B4-BE49-F238E27FC236}">
                    <a16:creationId xmlns:a16="http://schemas.microsoft.com/office/drawing/2014/main" id="{61D85AAF-1381-4CB0-B9C4-345893FC9391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6005;p35">
                <a:extLst>
                  <a:ext uri="{FF2B5EF4-FFF2-40B4-BE49-F238E27FC236}">
                    <a16:creationId xmlns:a16="http://schemas.microsoft.com/office/drawing/2014/main" id="{9D33A58D-6FAB-4058-9788-BAC05C3C5DFD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6006;p35">
                <a:extLst>
                  <a:ext uri="{FF2B5EF4-FFF2-40B4-BE49-F238E27FC236}">
                    <a16:creationId xmlns:a16="http://schemas.microsoft.com/office/drawing/2014/main" id="{2C4299DA-7BC8-4436-9107-9A227CC068DB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6007;p35">
                <a:extLst>
                  <a:ext uri="{FF2B5EF4-FFF2-40B4-BE49-F238E27FC236}">
                    <a16:creationId xmlns:a16="http://schemas.microsoft.com/office/drawing/2014/main" id="{E18BCC0A-EA1A-4A22-9C60-E824D61A45DB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6008;p35">
                <a:extLst>
                  <a:ext uri="{FF2B5EF4-FFF2-40B4-BE49-F238E27FC236}">
                    <a16:creationId xmlns:a16="http://schemas.microsoft.com/office/drawing/2014/main" id="{F7EE65E7-3C60-421D-B96C-ECDEBAA007E0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6009;p35">
                <a:extLst>
                  <a:ext uri="{FF2B5EF4-FFF2-40B4-BE49-F238E27FC236}">
                    <a16:creationId xmlns:a16="http://schemas.microsoft.com/office/drawing/2014/main" id="{29916DFA-80E1-4D54-925F-2059435AB7E2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5" name="Google Shape;6010;p35">
              <a:extLst>
                <a:ext uri="{FF2B5EF4-FFF2-40B4-BE49-F238E27FC236}">
                  <a16:creationId xmlns:a16="http://schemas.microsoft.com/office/drawing/2014/main" id="{62468EBD-0D00-4FC9-9556-25B5B9EF64C5}"/>
                </a:ext>
              </a:extLst>
            </p:cNvPr>
            <p:cNvGrpSpPr/>
            <p:nvPr/>
          </p:nvGrpSpPr>
          <p:grpSpPr>
            <a:xfrm>
              <a:off x="5680086" y="3895093"/>
              <a:ext cx="340514" cy="340363"/>
              <a:chOff x="2766050" y="-563975"/>
              <a:chExt cx="451850" cy="451650"/>
            </a:xfrm>
          </p:grpSpPr>
          <p:sp>
            <p:nvSpPr>
              <p:cNvPr id="3852" name="Google Shape;6011;p35">
                <a:extLst>
                  <a:ext uri="{FF2B5EF4-FFF2-40B4-BE49-F238E27FC236}">
                    <a16:creationId xmlns:a16="http://schemas.microsoft.com/office/drawing/2014/main" id="{F89D7A71-A1D7-4996-BA7C-9B0796174FEB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6012;p35">
                <a:extLst>
                  <a:ext uri="{FF2B5EF4-FFF2-40B4-BE49-F238E27FC236}">
                    <a16:creationId xmlns:a16="http://schemas.microsoft.com/office/drawing/2014/main" id="{258DB1D7-2661-4907-B2DF-8EF5A146481F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6013;p35">
                <a:extLst>
                  <a:ext uri="{FF2B5EF4-FFF2-40B4-BE49-F238E27FC236}">
                    <a16:creationId xmlns:a16="http://schemas.microsoft.com/office/drawing/2014/main" id="{79120853-AACE-48A6-9E3B-368685838AEA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6014;p35">
                <a:extLst>
                  <a:ext uri="{FF2B5EF4-FFF2-40B4-BE49-F238E27FC236}">
                    <a16:creationId xmlns:a16="http://schemas.microsoft.com/office/drawing/2014/main" id="{A7F65BDD-02D3-411D-8981-CE6452244FE1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6015;p35">
                <a:extLst>
                  <a:ext uri="{FF2B5EF4-FFF2-40B4-BE49-F238E27FC236}">
                    <a16:creationId xmlns:a16="http://schemas.microsoft.com/office/drawing/2014/main" id="{7851ABED-CFE1-4D86-92D8-D5E9DFBF5F74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6016;p35">
                <a:extLst>
                  <a:ext uri="{FF2B5EF4-FFF2-40B4-BE49-F238E27FC236}">
                    <a16:creationId xmlns:a16="http://schemas.microsoft.com/office/drawing/2014/main" id="{D8597610-C677-41FE-871D-BC7C38E89124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6017;p35">
                <a:extLst>
                  <a:ext uri="{FF2B5EF4-FFF2-40B4-BE49-F238E27FC236}">
                    <a16:creationId xmlns:a16="http://schemas.microsoft.com/office/drawing/2014/main" id="{B7997C4B-57BF-4E57-996C-0AFB16BDF5BC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6018;p35">
                <a:extLst>
                  <a:ext uri="{FF2B5EF4-FFF2-40B4-BE49-F238E27FC236}">
                    <a16:creationId xmlns:a16="http://schemas.microsoft.com/office/drawing/2014/main" id="{6582EE09-45A2-4320-852B-8DA77B932517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6019;p35">
                <a:extLst>
                  <a:ext uri="{FF2B5EF4-FFF2-40B4-BE49-F238E27FC236}">
                    <a16:creationId xmlns:a16="http://schemas.microsoft.com/office/drawing/2014/main" id="{8BF5BA39-7371-4098-8429-B7E76F1F0334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6020;p35">
                <a:extLst>
                  <a:ext uri="{FF2B5EF4-FFF2-40B4-BE49-F238E27FC236}">
                    <a16:creationId xmlns:a16="http://schemas.microsoft.com/office/drawing/2014/main" id="{B36028D2-8187-47A9-89C0-6B9FD4E7EA67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6021;p35">
                <a:extLst>
                  <a:ext uri="{FF2B5EF4-FFF2-40B4-BE49-F238E27FC236}">
                    <a16:creationId xmlns:a16="http://schemas.microsoft.com/office/drawing/2014/main" id="{6CBB4FB4-6EFA-493F-BDC3-682BA3F00E08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6022;p35">
                <a:extLst>
                  <a:ext uri="{FF2B5EF4-FFF2-40B4-BE49-F238E27FC236}">
                    <a16:creationId xmlns:a16="http://schemas.microsoft.com/office/drawing/2014/main" id="{9BB3A582-533E-466E-8078-4360DCEFEFCC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6023;p35">
                <a:extLst>
                  <a:ext uri="{FF2B5EF4-FFF2-40B4-BE49-F238E27FC236}">
                    <a16:creationId xmlns:a16="http://schemas.microsoft.com/office/drawing/2014/main" id="{C0FF7249-9F7F-439D-B019-21CF1F6FE6DA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6024;p35">
                <a:extLst>
                  <a:ext uri="{FF2B5EF4-FFF2-40B4-BE49-F238E27FC236}">
                    <a16:creationId xmlns:a16="http://schemas.microsoft.com/office/drawing/2014/main" id="{8DB41F52-672E-4901-A27B-812874DFA36D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6025;p35">
                <a:extLst>
                  <a:ext uri="{FF2B5EF4-FFF2-40B4-BE49-F238E27FC236}">
                    <a16:creationId xmlns:a16="http://schemas.microsoft.com/office/drawing/2014/main" id="{A5576C3C-6E0C-4CA1-8ACF-EF78E9E7576B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6026;p35">
                <a:extLst>
                  <a:ext uri="{FF2B5EF4-FFF2-40B4-BE49-F238E27FC236}">
                    <a16:creationId xmlns:a16="http://schemas.microsoft.com/office/drawing/2014/main" id="{6F2777D7-C51E-4329-817B-2A21B6DBB2AC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6027;p35">
                <a:extLst>
                  <a:ext uri="{FF2B5EF4-FFF2-40B4-BE49-F238E27FC236}">
                    <a16:creationId xmlns:a16="http://schemas.microsoft.com/office/drawing/2014/main" id="{0CCDDCFD-91EE-40A5-BF3C-37164FBCE431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6028;p35">
                <a:extLst>
                  <a:ext uri="{FF2B5EF4-FFF2-40B4-BE49-F238E27FC236}">
                    <a16:creationId xmlns:a16="http://schemas.microsoft.com/office/drawing/2014/main" id="{13C96671-9D47-4B64-B115-E14D8332F933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6029;p35">
                <a:extLst>
                  <a:ext uri="{FF2B5EF4-FFF2-40B4-BE49-F238E27FC236}">
                    <a16:creationId xmlns:a16="http://schemas.microsoft.com/office/drawing/2014/main" id="{BC224DC1-B4B0-4F18-A124-40CFF7E6A61B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6030;p35">
                <a:extLst>
                  <a:ext uri="{FF2B5EF4-FFF2-40B4-BE49-F238E27FC236}">
                    <a16:creationId xmlns:a16="http://schemas.microsoft.com/office/drawing/2014/main" id="{46E7233D-4A32-42A0-81AC-AAF74601DFF0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6031;p35">
                <a:extLst>
                  <a:ext uri="{FF2B5EF4-FFF2-40B4-BE49-F238E27FC236}">
                    <a16:creationId xmlns:a16="http://schemas.microsoft.com/office/drawing/2014/main" id="{DBF884BF-FF13-4A10-9700-6239592ABB90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6032;p35">
                <a:extLst>
                  <a:ext uri="{FF2B5EF4-FFF2-40B4-BE49-F238E27FC236}">
                    <a16:creationId xmlns:a16="http://schemas.microsoft.com/office/drawing/2014/main" id="{6487B2BD-215E-484F-B0C4-35C948E8A515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6033;p35">
                <a:extLst>
                  <a:ext uri="{FF2B5EF4-FFF2-40B4-BE49-F238E27FC236}">
                    <a16:creationId xmlns:a16="http://schemas.microsoft.com/office/drawing/2014/main" id="{AE49702A-1939-4518-81D5-5886008A1711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6034;p35">
                <a:extLst>
                  <a:ext uri="{FF2B5EF4-FFF2-40B4-BE49-F238E27FC236}">
                    <a16:creationId xmlns:a16="http://schemas.microsoft.com/office/drawing/2014/main" id="{71C88CF4-A346-4B3C-93F6-8092AFF2358A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6035;p35">
                <a:extLst>
                  <a:ext uri="{FF2B5EF4-FFF2-40B4-BE49-F238E27FC236}">
                    <a16:creationId xmlns:a16="http://schemas.microsoft.com/office/drawing/2014/main" id="{8F300CE4-363B-4793-A271-40543FD86D51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6036;p35">
                <a:extLst>
                  <a:ext uri="{FF2B5EF4-FFF2-40B4-BE49-F238E27FC236}">
                    <a16:creationId xmlns:a16="http://schemas.microsoft.com/office/drawing/2014/main" id="{8CABD98D-1521-44C4-ABAF-B7CB47008FC6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6037;p35">
                <a:extLst>
                  <a:ext uri="{FF2B5EF4-FFF2-40B4-BE49-F238E27FC236}">
                    <a16:creationId xmlns:a16="http://schemas.microsoft.com/office/drawing/2014/main" id="{3D41F0BD-E979-49C7-9260-4C27DFF7BA1D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6038;p35">
                <a:extLst>
                  <a:ext uri="{FF2B5EF4-FFF2-40B4-BE49-F238E27FC236}">
                    <a16:creationId xmlns:a16="http://schemas.microsoft.com/office/drawing/2014/main" id="{C575B2EF-D48C-4AB0-8825-635B554A588A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6039;p35">
                <a:extLst>
                  <a:ext uri="{FF2B5EF4-FFF2-40B4-BE49-F238E27FC236}">
                    <a16:creationId xmlns:a16="http://schemas.microsoft.com/office/drawing/2014/main" id="{D6B03818-A2EC-48A8-8E84-4726664E8EA0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6040;p35">
                <a:extLst>
                  <a:ext uri="{FF2B5EF4-FFF2-40B4-BE49-F238E27FC236}">
                    <a16:creationId xmlns:a16="http://schemas.microsoft.com/office/drawing/2014/main" id="{CAED24FA-7534-4B74-96C5-C6BACE18A623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6041;p35">
                <a:extLst>
                  <a:ext uri="{FF2B5EF4-FFF2-40B4-BE49-F238E27FC236}">
                    <a16:creationId xmlns:a16="http://schemas.microsoft.com/office/drawing/2014/main" id="{2C8A1196-15EB-4B37-908E-03C54B1F5B69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6042;p35">
                <a:extLst>
                  <a:ext uri="{FF2B5EF4-FFF2-40B4-BE49-F238E27FC236}">
                    <a16:creationId xmlns:a16="http://schemas.microsoft.com/office/drawing/2014/main" id="{C0344DC7-9C53-44C2-8069-22D9B40F16A3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6043;p35">
                <a:extLst>
                  <a:ext uri="{FF2B5EF4-FFF2-40B4-BE49-F238E27FC236}">
                    <a16:creationId xmlns:a16="http://schemas.microsoft.com/office/drawing/2014/main" id="{18D428F6-5638-4223-8725-C555A0E310E3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6044;p35">
                <a:extLst>
                  <a:ext uri="{FF2B5EF4-FFF2-40B4-BE49-F238E27FC236}">
                    <a16:creationId xmlns:a16="http://schemas.microsoft.com/office/drawing/2014/main" id="{349DC0DE-7363-4D1A-B7D2-E06F04A3D92E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6045;p35">
                <a:extLst>
                  <a:ext uri="{FF2B5EF4-FFF2-40B4-BE49-F238E27FC236}">
                    <a16:creationId xmlns:a16="http://schemas.microsoft.com/office/drawing/2014/main" id="{AE702C62-B0AD-4164-A9F8-B80837612F1A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6046;p35">
                <a:extLst>
                  <a:ext uri="{FF2B5EF4-FFF2-40B4-BE49-F238E27FC236}">
                    <a16:creationId xmlns:a16="http://schemas.microsoft.com/office/drawing/2014/main" id="{0E1F6575-2028-422A-970F-237A63978C18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6047;p35">
                <a:extLst>
                  <a:ext uri="{FF2B5EF4-FFF2-40B4-BE49-F238E27FC236}">
                    <a16:creationId xmlns:a16="http://schemas.microsoft.com/office/drawing/2014/main" id="{9F93ED86-87F3-46E0-9339-D479F995990C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6048;p35">
                <a:extLst>
                  <a:ext uri="{FF2B5EF4-FFF2-40B4-BE49-F238E27FC236}">
                    <a16:creationId xmlns:a16="http://schemas.microsoft.com/office/drawing/2014/main" id="{6F912B11-C643-4C3E-812A-EA09321AD269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6049;p35">
                <a:extLst>
                  <a:ext uri="{FF2B5EF4-FFF2-40B4-BE49-F238E27FC236}">
                    <a16:creationId xmlns:a16="http://schemas.microsoft.com/office/drawing/2014/main" id="{87B46948-B750-48F1-978B-0AE14ECDDFF8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6050;p35">
                <a:extLst>
                  <a:ext uri="{FF2B5EF4-FFF2-40B4-BE49-F238E27FC236}">
                    <a16:creationId xmlns:a16="http://schemas.microsoft.com/office/drawing/2014/main" id="{0C13ABC7-4BB5-4A2F-80CA-7AAB4CD9620F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6051;p35">
                <a:extLst>
                  <a:ext uri="{FF2B5EF4-FFF2-40B4-BE49-F238E27FC236}">
                    <a16:creationId xmlns:a16="http://schemas.microsoft.com/office/drawing/2014/main" id="{647F3D58-5913-403D-85D1-69EDAFFBC8D9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6052;p35">
                <a:extLst>
                  <a:ext uri="{FF2B5EF4-FFF2-40B4-BE49-F238E27FC236}">
                    <a16:creationId xmlns:a16="http://schemas.microsoft.com/office/drawing/2014/main" id="{ACDFEA1C-AB22-4808-A2C0-3E2C96EEB713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6053;p35">
                <a:extLst>
                  <a:ext uri="{FF2B5EF4-FFF2-40B4-BE49-F238E27FC236}">
                    <a16:creationId xmlns:a16="http://schemas.microsoft.com/office/drawing/2014/main" id="{9C2CC746-F6F9-41A9-99BB-93A2C60A432E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6054;p35">
                <a:extLst>
                  <a:ext uri="{FF2B5EF4-FFF2-40B4-BE49-F238E27FC236}">
                    <a16:creationId xmlns:a16="http://schemas.microsoft.com/office/drawing/2014/main" id="{C765E08B-5E1A-4258-B6AA-39BAA4A453B4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6055;p35">
                <a:extLst>
                  <a:ext uri="{FF2B5EF4-FFF2-40B4-BE49-F238E27FC236}">
                    <a16:creationId xmlns:a16="http://schemas.microsoft.com/office/drawing/2014/main" id="{E7BF1732-827E-400F-A403-521549B08ABB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6056;p35">
                <a:extLst>
                  <a:ext uri="{FF2B5EF4-FFF2-40B4-BE49-F238E27FC236}">
                    <a16:creationId xmlns:a16="http://schemas.microsoft.com/office/drawing/2014/main" id="{783F5CA0-3920-4548-90D0-77EBE259B1B5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6057;p35">
                <a:extLst>
                  <a:ext uri="{FF2B5EF4-FFF2-40B4-BE49-F238E27FC236}">
                    <a16:creationId xmlns:a16="http://schemas.microsoft.com/office/drawing/2014/main" id="{ED660297-76FB-4144-BC0B-7435BFBAF7D4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6058;p35">
                <a:extLst>
                  <a:ext uri="{FF2B5EF4-FFF2-40B4-BE49-F238E27FC236}">
                    <a16:creationId xmlns:a16="http://schemas.microsoft.com/office/drawing/2014/main" id="{4C7AC0E0-CC6E-408F-91FD-7B2EF2CDB83E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6059;p35">
                <a:extLst>
                  <a:ext uri="{FF2B5EF4-FFF2-40B4-BE49-F238E27FC236}">
                    <a16:creationId xmlns:a16="http://schemas.microsoft.com/office/drawing/2014/main" id="{480158AA-20EE-469C-93B5-BCECA5D0FD1D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6060;p35">
                <a:extLst>
                  <a:ext uri="{FF2B5EF4-FFF2-40B4-BE49-F238E27FC236}">
                    <a16:creationId xmlns:a16="http://schemas.microsoft.com/office/drawing/2014/main" id="{C8FE8CD9-2F36-4176-A664-18193E052892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6061;p35">
                <a:extLst>
                  <a:ext uri="{FF2B5EF4-FFF2-40B4-BE49-F238E27FC236}">
                    <a16:creationId xmlns:a16="http://schemas.microsoft.com/office/drawing/2014/main" id="{76CD7908-21D6-47A3-8B3F-F8DAECA322D0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6" name="Google Shape;6062;p35">
              <a:extLst>
                <a:ext uri="{FF2B5EF4-FFF2-40B4-BE49-F238E27FC236}">
                  <a16:creationId xmlns:a16="http://schemas.microsoft.com/office/drawing/2014/main" id="{FD01A5C2-13F5-4693-BF5C-EF0A52341ABF}"/>
                </a:ext>
              </a:extLst>
            </p:cNvPr>
            <p:cNvGrpSpPr/>
            <p:nvPr/>
          </p:nvGrpSpPr>
          <p:grpSpPr>
            <a:xfrm>
              <a:off x="7005663" y="3909769"/>
              <a:ext cx="340533" cy="311011"/>
              <a:chOff x="2378875" y="257600"/>
              <a:chExt cx="451875" cy="412700"/>
            </a:xfrm>
          </p:grpSpPr>
          <p:sp>
            <p:nvSpPr>
              <p:cNvPr id="3819" name="Google Shape;6063;p35">
                <a:extLst>
                  <a:ext uri="{FF2B5EF4-FFF2-40B4-BE49-F238E27FC236}">
                    <a16:creationId xmlns:a16="http://schemas.microsoft.com/office/drawing/2014/main" id="{823F942F-919E-40DC-94A1-A122EF04A0D1}"/>
                  </a:ext>
                </a:extLst>
              </p:cNvPr>
              <p:cNvSpPr/>
              <p:nvPr/>
            </p:nvSpPr>
            <p:spPr>
              <a:xfrm>
                <a:off x="2635500" y="2576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6064;p35">
                <a:extLst>
                  <a:ext uri="{FF2B5EF4-FFF2-40B4-BE49-F238E27FC236}">
                    <a16:creationId xmlns:a16="http://schemas.microsoft.com/office/drawing/2014/main" id="{BB3C896E-5D63-49C5-95BF-3F45F719CEE7}"/>
                  </a:ext>
                </a:extLst>
              </p:cNvPr>
              <p:cNvSpPr/>
              <p:nvPr/>
            </p:nvSpPr>
            <p:spPr>
              <a:xfrm>
                <a:off x="2635500" y="2576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6065;p35">
                <a:extLst>
                  <a:ext uri="{FF2B5EF4-FFF2-40B4-BE49-F238E27FC236}">
                    <a16:creationId xmlns:a16="http://schemas.microsoft.com/office/drawing/2014/main" id="{240AE2E9-B58D-44A1-B634-E7E4C04E812C}"/>
                  </a:ext>
                </a:extLst>
              </p:cNvPr>
              <p:cNvSpPr/>
              <p:nvPr/>
            </p:nvSpPr>
            <p:spPr>
              <a:xfrm>
                <a:off x="2649050" y="32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6066;p35">
                <a:extLst>
                  <a:ext uri="{FF2B5EF4-FFF2-40B4-BE49-F238E27FC236}">
                    <a16:creationId xmlns:a16="http://schemas.microsoft.com/office/drawing/2014/main" id="{A5B4C211-873C-47D0-BF37-DE5C7FD4E1F3}"/>
                  </a:ext>
                </a:extLst>
              </p:cNvPr>
              <p:cNvSpPr/>
              <p:nvPr/>
            </p:nvSpPr>
            <p:spPr>
              <a:xfrm>
                <a:off x="2768475" y="42337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6067;p35">
                <a:extLst>
                  <a:ext uri="{FF2B5EF4-FFF2-40B4-BE49-F238E27FC236}">
                    <a16:creationId xmlns:a16="http://schemas.microsoft.com/office/drawing/2014/main" id="{536032D7-52B3-4343-A6C5-2A7BFC5EC361}"/>
                  </a:ext>
                </a:extLst>
              </p:cNvPr>
              <p:cNvSpPr/>
              <p:nvPr/>
            </p:nvSpPr>
            <p:spPr>
              <a:xfrm>
                <a:off x="2768475" y="42337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6068;p35">
                <a:extLst>
                  <a:ext uri="{FF2B5EF4-FFF2-40B4-BE49-F238E27FC236}">
                    <a16:creationId xmlns:a16="http://schemas.microsoft.com/office/drawing/2014/main" id="{266EE8BA-91F9-4C6C-83EC-912E9371E42A}"/>
                  </a:ext>
                </a:extLst>
              </p:cNvPr>
              <p:cNvSpPr/>
              <p:nvPr/>
            </p:nvSpPr>
            <p:spPr>
              <a:xfrm>
                <a:off x="2817600" y="42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6069;p35">
                <a:extLst>
                  <a:ext uri="{FF2B5EF4-FFF2-40B4-BE49-F238E27FC236}">
                    <a16:creationId xmlns:a16="http://schemas.microsoft.com/office/drawing/2014/main" id="{9463834A-3578-45F9-A333-860D3D8153ED}"/>
                  </a:ext>
                </a:extLst>
              </p:cNvPr>
              <p:cNvSpPr/>
              <p:nvPr/>
            </p:nvSpPr>
            <p:spPr>
              <a:xfrm>
                <a:off x="2729075" y="3056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6070;p35">
                <a:extLst>
                  <a:ext uri="{FF2B5EF4-FFF2-40B4-BE49-F238E27FC236}">
                    <a16:creationId xmlns:a16="http://schemas.microsoft.com/office/drawing/2014/main" id="{62411FA9-1DC4-4704-AF43-4DC13404902A}"/>
                  </a:ext>
                </a:extLst>
              </p:cNvPr>
              <p:cNvSpPr/>
              <p:nvPr/>
            </p:nvSpPr>
            <p:spPr>
              <a:xfrm>
                <a:off x="2729075" y="3056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6071;p35">
                <a:extLst>
                  <a:ext uri="{FF2B5EF4-FFF2-40B4-BE49-F238E27FC236}">
                    <a16:creationId xmlns:a16="http://schemas.microsoft.com/office/drawing/2014/main" id="{FD7167D7-58DC-4C85-B991-E4A3689A4EFB}"/>
                  </a:ext>
                </a:extLst>
              </p:cNvPr>
              <p:cNvSpPr/>
              <p:nvPr/>
            </p:nvSpPr>
            <p:spPr>
              <a:xfrm>
                <a:off x="2742425" y="35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6072;p35">
                <a:extLst>
                  <a:ext uri="{FF2B5EF4-FFF2-40B4-BE49-F238E27FC236}">
                    <a16:creationId xmlns:a16="http://schemas.microsoft.com/office/drawing/2014/main" id="{491A76C5-BAD7-401D-9F79-1E13DCF13204}"/>
                  </a:ext>
                </a:extLst>
              </p:cNvPr>
              <p:cNvSpPr/>
              <p:nvPr/>
            </p:nvSpPr>
            <p:spPr>
              <a:xfrm>
                <a:off x="2517775" y="30777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6073;p35">
                <a:extLst>
                  <a:ext uri="{FF2B5EF4-FFF2-40B4-BE49-F238E27FC236}">
                    <a16:creationId xmlns:a16="http://schemas.microsoft.com/office/drawing/2014/main" id="{9E01E4DF-66BB-44B7-B001-5675FEAB43D0}"/>
                  </a:ext>
                </a:extLst>
              </p:cNvPr>
              <p:cNvSpPr/>
              <p:nvPr/>
            </p:nvSpPr>
            <p:spPr>
              <a:xfrm>
                <a:off x="2517775" y="30777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6074;p35">
                <a:extLst>
                  <a:ext uri="{FF2B5EF4-FFF2-40B4-BE49-F238E27FC236}">
                    <a16:creationId xmlns:a16="http://schemas.microsoft.com/office/drawing/2014/main" id="{0F9CC497-B81B-448C-9FC8-668B2C94AF04}"/>
                  </a:ext>
                </a:extLst>
              </p:cNvPr>
              <p:cNvSpPr/>
              <p:nvPr/>
            </p:nvSpPr>
            <p:spPr>
              <a:xfrm>
                <a:off x="2547200" y="355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6075;p35">
                <a:extLst>
                  <a:ext uri="{FF2B5EF4-FFF2-40B4-BE49-F238E27FC236}">
                    <a16:creationId xmlns:a16="http://schemas.microsoft.com/office/drawing/2014/main" id="{429F87B0-6FDF-4E2C-9F49-0BE0276F3DDD}"/>
                  </a:ext>
                </a:extLst>
              </p:cNvPr>
              <p:cNvSpPr/>
              <p:nvPr/>
            </p:nvSpPr>
            <p:spPr>
              <a:xfrm>
                <a:off x="2686325" y="26987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6076;p35">
                <a:extLst>
                  <a:ext uri="{FF2B5EF4-FFF2-40B4-BE49-F238E27FC236}">
                    <a16:creationId xmlns:a16="http://schemas.microsoft.com/office/drawing/2014/main" id="{21588018-EBFB-4222-B98B-2A833B34F703}"/>
                  </a:ext>
                </a:extLst>
              </p:cNvPr>
              <p:cNvSpPr/>
              <p:nvPr/>
            </p:nvSpPr>
            <p:spPr>
              <a:xfrm>
                <a:off x="2686325" y="26987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6077;p35">
                <a:extLst>
                  <a:ext uri="{FF2B5EF4-FFF2-40B4-BE49-F238E27FC236}">
                    <a16:creationId xmlns:a16="http://schemas.microsoft.com/office/drawing/2014/main" id="{032E4914-746F-474E-AE95-01D634791ACD}"/>
                  </a:ext>
                </a:extLst>
              </p:cNvPr>
              <p:cNvSpPr/>
              <p:nvPr/>
            </p:nvSpPr>
            <p:spPr>
              <a:xfrm>
                <a:off x="2694775" y="328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6078;p35">
                <a:extLst>
                  <a:ext uri="{FF2B5EF4-FFF2-40B4-BE49-F238E27FC236}">
                    <a16:creationId xmlns:a16="http://schemas.microsoft.com/office/drawing/2014/main" id="{8F6A348D-5EBF-4103-9BBE-A356FF8689DF}"/>
                  </a:ext>
                </a:extLst>
              </p:cNvPr>
              <p:cNvSpPr/>
              <p:nvPr/>
            </p:nvSpPr>
            <p:spPr>
              <a:xfrm>
                <a:off x="2758950" y="4742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6079;p35">
                <a:extLst>
                  <a:ext uri="{FF2B5EF4-FFF2-40B4-BE49-F238E27FC236}">
                    <a16:creationId xmlns:a16="http://schemas.microsoft.com/office/drawing/2014/main" id="{93F13C4D-2EE3-4724-BF48-6D3111D07482}"/>
                  </a:ext>
                </a:extLst>
              </p:cNvPr>
              <p:cNvSpPr/>
              <p:nvPr/>
            </p:nvSpPr>
            <p:spPr>
              <a:xfrm>
                <a:off x="2758950" y="4742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6080;p35">
                <a:extLst>
                  <a:ext uri="{FF2B5EF4-FFF2-40B4-BE49-F238E27FC236}">
                    <a16:creationId xmlns:a16="http://schemas.microsoft.com/office/drawing/2014/main" id="{0C572EF6-949E-4029-8D3C-D76A56FF353F}"/>
                  </a:ext>
                </a:extLst>
              </p:cNvPr>
              <p:cNvSpPr/>
              <p:nvPr/>
            </p:nvSpPr>
            <p:spPr>
              <a:xfrm>
                <a:off x="2810400" y="488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6081;p35">
                <a:extLst>
                  <a:ext uri="{FF2B5EF4-FFF2-40B4-BE49-F238E27FC236}">
                    <a16:creationId xmlns:a16="http://schemas.microsoft.com/office/drawing/2014/main" id="{5304A83B-4DF5-4A2C-8A6F-2F5C25DC6924}"/>
                  </a:ext>
                </a:extLst>
              </p:cNvPr>
              <p:cNvSpPr/>
              <p:nvPr/>
            </p:nvSpPr>
            <p:spPr>
              <a:xfrm>
                <a:off x="2482000" y="3622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6082;p35">
                <a:extLst>
                  <a:ext uri="{FF2B5EF4-FFF2-40B4-BE49-F238E27FC236}">
                    <a16:creationId xmlns:a16="http://schemas.microsoft.com/office/drawing/2014/main" id="{B9A2F221-066C-450B-85E7-C5DB5083E056}"/>
                  </a:ext>
                </a:extLst>
              </p:cNvPr>
              <p:cNvSpPr/>
              <p:nvPr/>
            </p:nvSpPr>
            <p:spPr>
              <a:xfrm>
                <a:off x="2482000" y="3622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6083;p35">
                <a:extLst>
                  <a:ext uri="{FF2B5EF4-FFF2-40B4-BE49-F238E27FC236}">
                    <a16:creationId xmlns:a16="http://schemas.microsoft.com/office/drawing/2014/main" id="{E2ACF843-DF20-4506-B2BB-4C8F582D5C4E}"/>
                  </a:ext>
                </a:extLst>
              </p:cNvPr>
              <p:cNvSpPr/>
              <p:nvPr/>
            </p:nvSpPr>
            <p:spPr>
              <a:xfrm>
                <a:off x="2490450" y="38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6084;p35">
                <a:extLst>
                  <a:ext uri="{FF2B5EF4-FFF2-40B4-BE49-F238E27FC236}">
                    <a16:creationId xmlns:a16="http://schemas.microsoft.com/office/drawing/2014/main" id="{F3AA5922-2B35-4CFF-91DD-F6C0ECDC2F47}"/>
                  </a:ext>
                </a:extLst>
              </p:cNvPr>
              <p:cNvSpPr/>
              <p:nvPr/>
            </p:nvSpPr>
            <p:spPr>
              <a:xfrm>
                <a:off x="2758100" y="3596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6085;p35">
                <a:extLst>
                  <a:ext uri="{FF2B5EF4-FFF2-40B4-BE49-F238E27FC236}">
                    <a16:creationId xmlns:a16="http://schemas.microsoft.com/office/drawing/2014/main" id="{4C51BDE3-1971-4C16-B082-2FC20805B8E7}"/>
                  </a:ext>
                </a:extLst>
              </p:cNvPr>
              <p:cNvSpPr/>
              <p:nvPr/>
            </p:nvSpPr>
            <p:spPr>
              <a:xfrm>
                <a:off x="2758100" y="3596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6086;p35">
                <a:extLst>
                  <a:ext uri="{FF2B5EF4-FFF2-40B4-BE49-F238E27FC236}">
                    <a16:creationId xmlns:a16="http://schemas.microsoft.com/office/drawing/2014/main" id="{964C6485-36A7-41CC-9FC2-B2E33E57F44E}"/>
                  </a:ext>
                </a:extLst>
              </p:cNvPr>
              <p:cNvSpPr/>
              <p:nvPr/>
            </p:nvSpPr>
            <p:spPr>
              <a:xfrm>
                <a:off x="2759150" y="39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6087;p35">
                <a:extLst>
                  <a:ext uri="{FF2B5EF4-FFF2-40B4-BE49-F238E27FC236}">
                    <a16:creationId xmlns:a16="http://schemas.microsoft.com/office/drawing/2014/main" id="{6AD31693-8D74-4F00-841C-9A4E4A9B6386}"/>
                  </a:ext>
                </a:extLst>
              </p:cNvPr>
              <p:cNvSpPr/>
              <p:nvPr/>
            </p:nvSpPr>
            <p:spPr>
              <a:xfrm>
                <a:off x="2571775" y="27092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6088;p35">
                <a:extLst>
                  <a:ext uri="{FF2B5EF4-FFF2-40B4-BE49-F238E27FC236}">
                    <a16:creationId xmlns:a16="http://schemas.microsoft.com/office/drawing/2014/main" id="{D614C296-B5F3-4F90-A408-F603201BE7A7}"/>
                  </a:ext>
                </a:extLst>
              </p:cNvPr>
              <p:cNvSpPr/>
              <p:nvPr/>
            </p:nvSpPr>
            <p:spPr>
              <a:xfrm>
                <a:off x="2571775" y="27092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6089;p35">
                <a:extLst>
                  <a:ext uri="{FF2B5EF4-FFF2-40B4-BE49-F238E27FC236}">
                    <a16:creationId xmlns:a16="http://schemas.microsoft.com/office/drawing/2014/main" id="{C9F47BFD-1F62-4939-A69F-65D71E8E9E1F}"/>
                  </a:ext>
                </a:extLst>
              </p:cNvPr>
              <p:cNvSpPr/>
              <p:nvPr/>
            </p:nvSpPr>
            <p:spPr>
              <a:xfrm>
                <a:off x="2586800" y="322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6090;p35">
                <a:extLst>
                  <a:ext uri="{FF2B5EF4-FFF2-40B4-BE49-F238E27FC236}">
                    <a16:creationId xmlns:a16="http://schemas.microsoft.com/office/drawing/2014/main" id="{9DBCB5B3-EBA5-4340-B606-2F78BBAD98B4}"/>
                  </a:ext>
                </a:extLst>
              </p:cNvPr>
              <p:cNvSpPr/>
              <p:nvPr/>
            </p:nvSpPr>
            <p:spPr>
              <a:xfrm>
                <a:off x="2559275" y="3389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6091;p35">
                <a:extLst>
                  <a:ext uri="{FF2B5EF4-FFF2-40B4-BE49-F238E27FC236}">
                    <a16:creationId xmlns:a16="http://schemas.microsoft.com/office/drawing/2014/main" id="{CAFC9634-1545-4F9C-B11D-7356F26B7942}"/>
                  </a:ext>
                </a:extLst>
              </p:cNvPr>
              <p:cNvSpPr/>
              <p:nvPr/>
            </p:nvSpPr>
            <p:spPr>
              <a:xfrm>
                <a:off x="2559275" y="3389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6092;p35">
                <a:extLst>
                  <a:ext uri="{FF2B5EF4-FFF2-40B4-BE49-F238E27FC236}">
                    <a16:creationId xmlns:a16="http://schemas.microsoft.com/office/drawing/2014/main" id="{C902CD92-8B28-463D-8393-FC386FC73085}"/>
                  </a:ext>
                </a:extLst>
              </p:cNvPr>
              <p:cNvSpPr/>
              <p:nvPr/>
            </p:nvSpPr>
            <p:spPr>
              <a:xfrm>
                <a:off x="2650325" y="338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6093;p35">
                <a:extLst>
                  <a:ext uri="{FF2B5EF4-FFF2-40B4-BE49-F238E27FC236}">
                    <a16:creationId xmlns:a16="http://schemas.microsoft.com/office/drawing/2014/main" id="{61090279-5AAF-480C-9D86-5EAD1EEE0116}"/>
                  </a:ext>
                </a:extLst>
              </p:cNvPr>
              <p:cNvSpPr/>
              <p:nvPr/>
            </p:nvSpPr>
            <p:spPr>
              <a:xfrm>
                <a:off x="2378875" y="4236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6094;p35">
                <a:extLst>
                  <a:ext uri="{FF2B5EF4-FFF2-40B4-BE49-F238E27FC236}">
                    <a16:creationId xmlns:a16="http://schemas.microsoft.com/office/drawing/2014/main" id="{171877A7-8E3F-46A3-9938-9D5EEDA6DD64}"/>
                  </a:ext>
                </a:extLst>
              </p:cNvPr>
              <p:cNvSpPr/>
              <p:nvPr/>
            </p:nvSpPr>
            <p:spPr>
              <a:xfrm>
                <a:off x="2378875" y="4236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6095;p35">
                <a:extLst>
                  <a:ext uri="{FF2B5EF4-FFF2-40B4-BE49-F238E27FC236}">
                    <a16:creationId xmlns:a16="http://schemas.microsoft.com/office/drawing/2014/main" id="{867697EF-B398-4B5E-98F0-C98FA6F4FE01}"/>
                  </a:ext>
                </a:extLst>
              </p:cNvPr>
              <p:cNvSpPr/>
              <p:nvPr/>
            </p:nvSpPr>
            <p:spPr>
              <a:xfrm>
                <a:off x="2753225" y="50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67" name="Google Shape;6096;p35">
              <a:extLst>
                <a:ext uri="{FF2B5EF4-FFF2-40B4-BE49-F238E27FC236}">
                  <a16:creationId xmlns:a16="http://schemas.microsoft.com/office/drawing/2014/main" id="{BC8759A9-470F-487E-87A9-666A39032ECF}"/>
                </a:ext>
              </a:extLst>
            </p:cNvPr>
            <p:cNvGrpSpPr/>
            <p:nvPr/>
          </p:nvGrpSpPr>
          <p:grpSpPr>
            <a:xfrm>
              <a:off x="7668486" y="3895093"/>
              <a:ext cx="340514" cy="340363"/>
              <a:chOff x="2766050" y="-563975"/>
              <a:chExt cx="451850" cy="451650"/>
            </a:xfrm>
          </p:grpSpPr>
          <p:sp>
            <p:nvSpPr>
              <p:cNvPr id="3768" name="Google Shape;6097;p35">
                <a:extLst>
                  <a:ext uri="{FF2B5EF4-FFF2-40B4-BE49-F238E27FC236}">
                    <a16:creationId xmlns:a16="http://schemas.microsoft.com/office/drawing/2014/main" id="{96DC6CE7-C437-4881-B2F8-112440F3B9DA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6098;p35">
                <a:extLst>
                  <a:ext uri="{FF2B5EF4-FFF2-40B4-BE49-F238E27FC236}">
                    <a16:creationId xmlns:a16="http://schemas.microsoft.com/office/drawing/2014/main" id="{625B185F-0649-4F6C-BEB2-44A7D3B8B05D}"/>
                  </a:ext>
                </a:extLst>
              </p:cNvPr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6099;p35">
                <a:extLst>
                  <a:ext uri="{FF2B5EF4-FFF2-40B4-BE49-F238E27FC236}">
                    <a16:creationId xmlns:a16="http://schemas.microsoft.com/office/drawing/2014/main" id="{6825534D-E340-42A4-97F8-A9BBC71AC3B7}"/>
                  </a:ext>
                </a:extLst>
              </p:cNvPr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6100;p35">
                <a:extLst>
                  <a:ext uri="{FF2B5EF4-FFF2-40B4-BE49-F238E27FC236}">
                    <a16:creationId xmlns:a16="http://schemas.microsoft.com/office/drawing/2014/main" id="{AF4BDA5B-E0FC-47AC-82B1-E54B30A69152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6101;p35">
                <a:extLst>
                  <a:ext uri="{FF2B5EF4-FFF2-40B4-BE49-F238E27FC236}">
                    <a16:creationId xmlns:a16="http://schemas.microsoft.com/office/drawing/2014/main" id="{C03F3C22-5F87-4FDA-8731-20ECA58694D7}"/>
                  </a:ext>
                </a:extLst>
              </p:cNvPr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6102;p35">
                <a:extLst>
                  <a:ext uri="{FF2B5EF4-FFF2-40B4-BE49-F238E27FC236}">
                    <a16:creationId xmlns:a16="http://schemas.microsoft.com/office/drawing/2014/main" id="{AD3907A6-97D0-44E9-8BE9-D82316C9130F}"/>
                  </a:ext>
                </a:extLst>
              </p:cNvPr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6103;p35">
                <a:extLst>
                  <a:ext uri="{FF2B5EF4-FFF2-40B4-BE49-F238E27FC236}">
                    <a16:creationId xmlns:a16="http://schemas.microsoft.com/office/drawing/2014/main" id="{B8E917B2-4A6E-4721-B3E7-D971CD5F1116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6104;p35">
                <a:extLst>
                  <a:ext uri="{FF2B5EF4-FFF2-40B4-BE49-F238E27FC236}">
                    <a16:creationId xmlns:a16="http://schemas.microsoft.com/office/drawing/2014/main" id="{8C0855BC-2096-48D3-BF0E-95AA2AEECE79}"/>
                  </a:ext>
                </a:extLst>
              </p:cNvPr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6105;p35">
                <a:extLst>
                  <a:ext uri="{FF2B5EF4-FFF2-40B4-BE49-F238E27FC236}">
                    <a16:creationId xmlns:a16="http://schemas.microsoft.com/office/drawing/2014/main" id="{2B283A82-EDA0-4B2F-8CE8-F550D7D7136D}"/>
                  </a:ext>
                </a:extLst>
              </p:cNvPr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6106;p35">
                <a:extLst>
                  <a:ext uri="{FF2B5EF4-FFF2-40B4-BE49-F238E27FC236}">
                    <a16:creationId xmlns:a16="http://schemas.microsoft.com/office/drawing/2014/main" id="{A6133040-57AB-40DD-ABE7-E0CB7E597BDE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6107;p35">
                <a:extLst>
                  <a:ext uri="{FF2B5EF4-FFF2-40B4-BE49-F238E27FC236}">
                    <a16:creationId xmlns:a16="http://schemas.microsoft.com/office/drawing/2014/main" id="{1EBD4202-313E-4114-9154-7F70CCBF7A75}"/>
                  </a:ext>
                </a:extLst>
              </p:cNvPr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6108;p35">
                <a:extLst>
                  <a:ext uri="{FF2B5EF4-FFF2-40B4-BE49-F238E27FC236}">
                    <a16:creationId xmlns:a16="http://schemas.microsoft.com/office/drawing/2014/main" id="{792EC9E4-BCAC-4A52-8C30-B30760C87944}"/>
                  </a:ext>
                </a:extLst>
              </p:cNvPr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6109;p35">
                <a:extLst>
                  <a:ext uri="{FF2B5EF4-FFF2-40B4-BE49-F238E27FC236}">
                    <a16:creationId xmlns:a16="http://schemas.microsoft.com/office/drawing/2014/main" id="{77AE1752-945E-4589-8A72-46D890674CFD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6110;p35">
                <a:extLst>
                  <a:ext uri="{FF2B5EF4-FFF2-40B4-BE49-F238E27FC236}">
                    <a16:creationId xmlns:a16="http://schemas.microsoft.com/office/drawing/2014/main" id="{8B51DF53-A210-4B00-AD73-2FF1EC578520}"/>
                  </a:ext>
                </a:extLst>
              </p:cNvPr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6111;p35">
                <a:extLst>
                  <a:ext uri="{FF2B5EF4-FFF2-40B4-BE49-F238E27FC236}">
                    <a16:creationId xmlns:a16="http://schemas.microsoft.com/office/drawing/2014/main" id="{5DE77813-7374-4474-8759-3825F7838FDB}"/>
                  </a:ext>
                </a:extLst>
              </p:cNvPr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6112;p35">
                <a:extLst>
                  <a:ext uri="{FF2B5EF4-FFF2-40B4-BE49-F238E27FC236}">
                    <a16:creationId xmlns:a16="http://schemas.microsoft.com/office/drawing/2014/main" id="{BEB541F7-7169-4A6B-8F77-A31C53FAFA07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6113;p35">
                <a:extLst>
                  <a:ext uri="{FF2B5EF4-FFF2-40B4-BE49-F238E27FC236}">
                    <a16:creationId xmlns:a16="http://schemas.microsoft.com/office/drawing/2014/main" id="{F099B5CB-C3FA-4874-B157-AB497BF02F8A}"/>
                  </a:ext>
                </a:extLst>
              </p:cNvPr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6114;p35">
                <a:extLst>
                  <a:ext uri="{FF2B5EF4-FFF2-40B4-BE49-F238E27FC236}">
                    <a16:creationId xmlns:a16="http://schemas.microsoft.com/office/drawing/2014/main" id="{CD729352-4B9C-4469-A588-79073B5B09EB}"/>
                  </a:ext>
                </a:extLst>
              </p:cNvPr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6115;p35">
                <a:extLst>
                  <a:ext uri="{FF2B5EF4-FFF2-40B4-BE49-F238E27FC236}">
                    <a16:creationId xmlns:a16="http://schemas.microsoft.com/office/drawing/2014/main" id="{A18046EB-E3F0-40A6-9103-6F160D7AB6BB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6116;p35">
                <a:extLst>
                  <a:ext uri="{FF2B5EF4-FFF2-40B4-BE49-F238E27FC236}">
                    <a16:creationId xmlns:a16="http://schemas.microsoft.com/office/drawing/2014/main" id="{6CCA8F26-B882-4EEB-BCAA-258114E5D4FB}"/>
                  </a:ext>
                </a:extLst>
              </p:cNvPr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6117;p35">
                <a:extLst>
                  <a:ext uri="{FF2B5EF4-FFF2-40B4-BE49-F238E27FC236}">
                    <a16:creationId xmlns:a16="http://schemas.microsoft.com/office/drawing/2014/main" id="{795DBD77-BE6F-42F3-AADE-835FCD3FE706}"/>
                  </a:ext>
                </a:extLst>
              </p:cNvPr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6118;p35">
                <a:extLst>
                  <a:ext uri="{FF2B5EF4-FFF2-40B4-BE49-F238E27FC236}">
                    <a16:creationId xmlns:a16="http://schemas.microsoft.com/office/drawing/2014/main" id="{7D931292-707C-47CE-8B8D-B7DB6106EFCC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6119;p35">
                <a:extLst>
                  <a:ext uri="{FF2B5EF4-FFF2-40B4-BE49-F238E27FC236}">
                    <a16:creationId xmlns:a16="http://schemas.microsoft.com/office/drawing/2014/main" id="{CE82E9FF-66C8-4E34-8E6B-84F913DA094B}"/>
                  </a:ext>
                </a:extLst>
              </p:cNvPr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6120;p35">
                <a:extLst>
                  <a:ext uri="{FF2B5EF4-FFF2-40B4-BE49-F238E27FC236}">
                    <a16:creationId xmlns:a16="http://schemas.microsoft.com/office/drawing/2014/main" id="{2BA7338D-410E-4CD3-88CF-AD9684051E7F}"/>
                  </a:ext>
                </a:extLst>
              </p:cNvPr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6121;p35">
                <a:extLst>
                  <a:ext uri="{FF2B5EF4-FFF2-40B4-BE49-F238E27FC236}">
                    <a16:creationId xmlns:a16="http://schemas.microsoft.com/office/drawing/2014/main" id="{788A87E2-7FFC-4DAE-A6DE-10BFE5F3F038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6122;p35">
                <a:extLst>
                  <a:ext uri="{FF2B5EF4-FFF2-40B4-BE49-F238E27FC236}">
                    <a16:creationId xmlns:a16="http://schemas.microsoft.com/office/drawing/2014/main" id="{BE500813-4FB8-48D2-BED3-E9F5B79CE889}"/>
                  </a:ext>
                </a:extLst>
              </p:cNvPr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6123;p35">
                <a:extLst>
                  <a:ext uri="{FF2B5EF4-FFF2-40B4-BE49-F238E27FC236}">
                    <a16:creationId xmlns:a16="http://schemas.microsoft.com/office/drawing/2014/main" id="{D44360DD-E5BE-4449-B414-AFFBE7927207}"/>
                  </a:ext>
                </a:extLst>
              </p:cNvPr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6124;p35">
                <a:extLst>
                  <a:ext uri="{FF2B5EF4-FFF2-40B4-BE49-F238E27FC236}">
                    <a16:creationId xmlns:a16="http://schemas.microsoft.com/office/drawing/2014/main" id="{24A2021F-B764-4C08-945B-FC26359C31D2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6125;p35">
                <a:extLst>
                  <a:ext uri="{FF2B5EF4-FFF2-40B4-BE49-F238E27FC236}">
                    <a16:creationId xmlns:a16="http://schemas.microsoft.com/office/drawing/2014/main" id="{2639EB86-3D09-4BAA-99EC-68F16F9ED514}"/>
                  </a:ext>
                </a:extLst>
              </p:cNvPr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6126;p35">
                <a:extLst>
                  <a:ext uri="{FF2B5EF4-FFF2-40B4-BE49-F238E27FC236}">
                    <a16:creationId xmlns:a16="http://schemas.microsoft.com/office/drawing/2014/main" id="{6FC2133F-12DE-4795-B588-FE6E8DA74471}"/>
                  </a:ext>
                </a:extLst>
              </p:cNvPr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6127;p35">
                <a:extLst>
                  <a:ext uri="{FF2B5EF4-FFF2-40B4-BE49-F238E27FC236}">
                    <a16:creationId xmlns:a16="http://schemas.microsoft.com/office/drawing/2014/main" id="{0B8C7582-6FF4-4574-BB3A-5325E93988CB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6128;p35">
                <a:extLst>
                  <a:ext uri="{FF2B5EF4-FFF2-40B4-BE49-F238E27FC236}">
                    <a16:creationId xmlns:a16="http://schemas.microsoft.com/office/drawing/2014/main" id="{06F0B908-2BB6-496B-9097-90B41159A435}"/>
                  </a:ext>
                </a:extLst>
              </p:cNvPr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6129;p35">
                <a:extLst>
                  <a:ext uri="{FF2B5EF4-FFF2-40B4-BE49-F238E27FC236}">
                    <a16:creationId xmlns:a16="http://schemas.microsoft.com/office/drawing/2014/main" id="{C0FF7135-873F-4517-921F-78F1D0B8BCE1}"/>
                  </a:ext>
                </a:extLst>
              </p:cNvPr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6130;p35">
                <a:extLst>
                  <a:ext uri="{FF2B5EF4-FFF2-40B4-BE49-F238E27FC236}">
                    <a16:creationId xmlns:a16="http://schemas.microsoft.com/office/drawing/2014/main" id="{1F0C3691-538D-4F70-9A3C-36D92256D76C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6131;p35">
                <a:extLst>
                  <a:ext uri="{FF2B5EF4-FFF2-40B4-BE49-F238E27FC236}">
                    <a16:creationId xmlns:a16="http://schemas.microsoft.com/office/drawing/2014/main" id="{54B9D702-2395-4C85-9456-6D65321D0221}"/>
                  </a:ext>
                </a:extLst>
              </p:cNvPr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6132;p35">
                <a:extLst>
                  <a:ext uri="{FF2B5EF4-FFF2-40B4-BE49-F238E27FC236}">
                    <a16:creationId xmlns:a16="http://schemas.microsoft.com/office/drawing/2014/main" id="{C0A6EE5E-E394-40AD-AF86-D5DEEAE45756}"/>
                  </a:ext>
                </a:extLst>
              </p:cNvPr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6133;p35">
                <a:extLst>
                  <a:ext uri="{FF2B5EF4-FFF2-40B4-BE49-F238E27FC236}">
                    <a16:creationId xmlns:a16="http://schemas.microsoft.com/office/drawing/2014/main" id="{16819B8E-C5C6-450C-BB5E-A43729216116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6134;p35">
                <a:extLst>
                  <a:ext uri="{FF2B5EF4-FFF2-40B4-BE49-F238E27FC236}">
                    <a16:creationId xmlns:a16="http://schemas.microsoft.com/office/drawing/2014/main" id="{47ECCAB6-5249-485B-9671-C2ECA605B6C8}"/>
                  </a:ext>
                </a:extLst>
              </p:cNvPr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6135;p35">
                <a:extLst>
                  <a:ext uri="{FF2B5EF4-FFF2-40B4-BE49-F238E27FC236}">
                    <a16:creationId xmlns:a16="http://schemas.microsoft.com/office/drawing/2014/main" id="{279E5B0C-4001-4A48-A27F-374EFAD12202}"/>
                  </a:ext>
                </a:extLst>
              </p:cNvPr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6136;p35">
                <a:extLst>
                  <a:ext uri="{FF2B5EF4-FFF2-40B4-BE49-F238E27FC236}">
                    <a16:creationId xmlns:a16="http://schemas.microsoft.com/office/drawing/2014/main" id="{DE20AE88-BFA9-4156-9546-499214A01A62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6137;p35">
                <a:extLst>
                  <a:ext uri="{FF2B5EF4-FFF2-40B4-BE49-F238E27FC236}">
                    <a16:creationId xmlns:a16="http://schemas.microsoft.com/office/drawing/2014/main" id="{83D93D89-A6C6-445B-97AD-81697E044620}"/>
                  </a:ext>
                </a:extLst>
              </p:cNvPr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6138;p35">
                <a:extLst>
                  <a:ext uri="{FF2B5EF4-FFF2-40B4-BE49-F238E27FC236}">
                    <a16:creationId xmlns:a16="http://schemas.microsoft.com/office/drawing/2014/main" id="{CE838510-74CB-40F6-A95E-49FA021C8B67}"/>
                  </a:ext>
                </a:extLst>
              </p:cNvPr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6139;p35">
                <a:extLst>
                  <a:ext uri="{FF2B5EF4-FFF2-40B4-BE49-F238E27FC236}">
                    <a16:creationId xmlns:a16="http://schemas.microsoft.com/office/drawing/2014/main" id="{5CB6E21B-EED4-4BD8-BC08-B111C6A0302E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6140;p35">
                <a:extLst>
                  <a:ext uri="{FF2B5EF4-FFF2-40B4-BE49-F238E27FC236}">
                    <a16:creationId xmlns:a16="http://schemas.microsoft.com/office/drawing/2014/main" id="{FBE6A07F-9394-4AC3-8ECF-96707F44C723}"/>
                  </a:ext>
                </a:extLst>
              </p:cNvPr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6141;p35">
                <a:extLst>
                  <a:ext uri="{FF2B5EF4-FFF2-40B4-BE49-F238E27FC236}">
                    <a16:creationId xmlns:a16="http://schemas.microsoft.com/office/drawing/2014/main" id="{03643031-2F9B-4E3B-BC22-ACEE3B03216C}"/>
                  </a:ext>
                </a:extLst>
              </p:cNvPr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6142;p35">
                <a:extLst>
                  <a:ext uri="{FF2B5EF4-FFF2-40B4-BE49-F238E27FC236}">
                    <a16:creationId xmlns:a16="http://schemas.microsoft.com/office/drawing/2014/main" id="{4D76802C-85FA-4B5A-BD94-6959300B75D7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6143;p35">
                <a:extLst>
                  <a:ext uri="{FF2B5EF4-FFF2-40B4-BE49-F238E27FC236}">
                    <a16:creationId xmlns:a16="http://schemas.microsoft.com/office/drawing/2014/main" id="{2349DED1-998B-4440-A183-D9BB6ACB8240}"/>
                  </a:ext>
                </a:extLst>
              </p:cNvPr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6144;p35">
                <a:extLst>
                  <a:ext uri="{FF2B5EF4-FFF2-40B4-BE49-F238E27FC236}">
                    <a16:creationId xmlns:a16="http://schemas.microsoft.com/office/drawing/2014/main" id="{6C41C401-3F16-451F-B804-ADA94B0AA224}"/>
                  </a:ext>
                </a:extLst>
              </p:cNvPr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6145;p35">
                <a:extLst>
                  <a:ext uri="{FF2B5EF4-FFF2-40B4-BE49-F238E27FC236}">
                    <a16:creationId xmlns:a16="http://schemas.microsoft.com/office/drawing/2014/main" id="{F3ACD70A-321F-42F9-862C-A3F9677E494E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6146;p35">
                <a:extLst>
                  <a:ext uri="{FF2B5EF4-FFF2-40B4-BE49-F238E27FC236}">
                    <a16:creationId xmlns:a16="http://schemas.microsoft.com/office/drawing/2014/main" id="{869C17A9-ACB8-439F-8918-899698D11743}"/>
                  </a:ext>
                </a:extLst>
              </p:cNvPr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6147;p35">
                <a:extLst>
                  <a:ext uri="{FF2B5EF4-FFF2-40B4-BE49-F238E27FC236}">
                    <a16:creationId xmlns:a16="http://schemas.microsoft.com/office/drawing/2014/main" id="{B67251DB-D587-4485-9E9B-6AE3AF4B8EA4}"/>
                  </a:ext>
                </a:extLst>
              </p:cNvPr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2E82C0-FBD9-4024-9ED7-454874A49913}"/>
              </a:ext>
            </a:extLst>
          </p:cNvPr>
          <p:cNvGrpSpPr/>
          <p:nvPr/>
        </p:nvGrpSpPr>
        <p:grpSpPr>
          <a:xfrm>
            <a:off x="2333001" y="3450298"/>
            <a:ext cx="1764078" cy="1291827"/>
            <a:chOff x="3176744" y="1125308"/>
            <a:chExt cx="5386341" cy="3944396"/>
          </a:xfrm>
        </p:grpSpPr>
        <p:pic>
          <p:nvPicPr>
            <p:cNvPr id="4038" name="Picture 2" descr="Grey Map of Croatia | Free Vector Maps">
              <a:extLst>
                <a:ext uri="{FF2B5EF4-FFF2-40B4-BE49-F238E27FC236}">
                  <a16:creationId xmlns:a16="http://schemas.microsoft.com/office/drawing/2014/main" id="{FBD707A2-20DF-48DB-8867-DE06C719B4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1" t="2344" r="15375" b="5227"/>
            <a:stretch/>
          </p:blipFill>
          <p:spPr bwMode="auto">
            <a:xfrm>
              <a:off x="4468151" y="1125308"/>
              <a:ext cx="4094934" cy="3944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39" name="Google Shape;1380;p22">
              <a:extLst>
                <a:ext uri="{FF2B5EF4-FFF2-40B4-BE49-F238E27FC236}">
                  <a16:creationId xmlns:a16="http://schemas.microsoft.com/office/drawing/2014/main" id="{6BDEEDD8-929D-4842-90F5-3685FE987ED4}"/>
                </a:ext>
              </a:extLst>
            </p:cNvPr>
            <p:cNvSpPr/>
            <p:nvPr/>
          </p:nvSpPr>
          <p:spPr>
            <a:xfrm>
              <a:off x="5730118" y="2360797"/>
              <a:ext cx="183300" cy="183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/>
            </a:p>
          </p:txBody>
        </p:sp>
        <p:sp>
          <p:nvSpPr>
            <p:cNvPr id="4040" name="Google Shape;1381;p22">
              <a:extLst>
                <a:ext uri="{FF2B5EF4-FFF2-40B4-BE49-F238E27FC236}">
                  <a16:creationId xmlns:a16="http://schemas.microsoft.com/office/drawing/2014/main" id="{10F15D06-8D9D-46D8-85F2-75A38F7654C4}"/>
                </a:ext>
              </a:extLst>
            </p:cNvPr>
            <p:cNvSpPr/>
            <p:nvPr/>
          </p:nvSpPr>
          <p:spPr>
            <a:xfrm>
              <a:off x="5748141" y="3061358"/>
              <a:ext cx="183300" cy="183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/>
            </a:p>
          </p:txBody>
        </p:sp>
        <p:sp>
          <p:nvSpPr>
            <p:cNvPr id="4041" name="Google Shape;1382;p22">
              <a:extLst>
                <a:ext uri="{FF2B5EF4-FFF2-40B4-BE49-F238E27FC236}">
                  <a16:creationId xmlns:a16="http://schemas.microsoft.com/office/drawing/2014/main" id="{DF9F1D98-DA92-456A-BE37-A108FC4AC65A}"/>
                </a:ext>
              </a:extLst>
            </p:cNvPr>
            <p:cNvSpPr/>
            <p:nvPr/>
          </p:nvSpPr>
          <p:spPr>
            <a:xfrm>
              <a:off x="6155480" y="1935337"/>
              <a:ext cx="183300" cy="18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/>
            </a:p>
          </p:txBody>
        </p:sp>
        <p:grpSp>
          <p:nvGrpSpPr>
            <p:cNvPr id="4042" name="Google Shape;1383;p22">
              <a:extLst>
                <a:ext uri="{FF2B5EF4-FFF2-40B4-BE49-F238E27FC236}">
                  <a16:creationId xmlns:a16="http://schemas.microsoft.com/office/drawing/2014/main" id="{D8A818FC-EDBC-4A93-B00B-2E21ECBC950F}"/>
                </a:ext>
              </a:extLst>
            </p:cNvPr>
            <p:cNvGrpSpPr/>
            <p:nvPr/>
          </p:nvGrpSpPr>
          <p:grpSpPr>
            <a:xfrm>
              <a:off x="3176744" y="1446845"/>
              <a:ext cx="1741800" cy="1390675"/>
              <a:chOff x="457075" y="1296413"/>
              <a:chExt cx="1741800" cy="1390675"/>
            </a:xfrm>
          </p:grpSpPr>
          <p:sp>
            <p:nvSpPr>
              <p:cNvPr id="4043" name="Google Shape;1384;p22">
                <a:extLst>
                  <a:ext uri="{FF2B5EF4-FFF2-40B4-BE49-F238E27FC236}">
                    <a16:creationId xmlns:a16="http://schemas.microsoft.com/office/drawing/2014/main" id="{DB1055CE-68D5-4FF9-B1A0-71919DE5C0C5}"/>
                  </a:ext>
                </a:extLst>
              </p:cNvPr>
              <p:cNvSpPr/>
              <p:nvPr/>
            </p:nvSpPr>
            <p:spPr>
              <a:xfrm>
                <a:off x="457075" y="1655688"/>
                <a:ext cx="1741800" cy="1031400"/>
              </a:xfrm>
              <a:prstGeom prst="wedgeRectCallout">
                <a:avLst>
                  <a:gd name="adj1" fmla="val 98685"/>
                  <a:gd name="adj2" fmla="val 8733"/>
                </a:avLst>
              </a:prstGeom>
              <a:solidFill>
                <a:srgbClr val="E41719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/>
              </a:p>
            </p:txBody>
          </p:sp>
          <p:grpSp>
            <p:nvGrpSpPr>
              <p:cNvPr id="4044" name="Google Shape;1385;p22">
                <a:extLst>
                  <a:ext uri="{FF2B5EF4-FFF2-40B4-BE49-F238E27FC236}">
                    <a16:creationId xmlns:a16="http://schemas.microsoft.com/office/drawing/2014/main" id="{95E488AA-EA2E-4F4B-A63D-597DBE7605E6}"/>
                  </a:ext>
                </a:extLst>
              </p:cNvPr>
              <p:cNvGrpSpPr/>
              <p:nvPr/>
            </p:nvGrpSpPr>
            <p:grpSpPr>
              <a:xfrm>
                <a:off x="457095" y="1296413"/>
                <a:ext cx="1741760" cy="371400"/>
                <a:chOff x="2966724" y="1487525"/>
                <a:chExt cx="1898997" cy="371400"/>
              </a:xfrm>
            </p:grpSpPr>
            <p:sp>
              <p:nvSpPr>
                <p:cNvPr id="4074" name="Google Shape;1386;p22">
                  <a:extLst>
                    <a:ext uri="{FF2B5EF4-FFF2-40B4-BE49-F238E27FC236}">
                      <a16:creationId xmlns:a16="http://schemas.microsoft.com/office/drawing/2014/main" id="{F914BFEF-377B-4CB6-9702-91412A7CBB9D}"/>
                    </a:ext>
                  </a:extLst>
                </p:cNvPr>
                <p:cNvSpPr/>
                <p:nvPr/>
              </p:nvSpPr>
              <p:spPr>
                <a:xfrm>
                  <a:off x="2966724" y="1487525"/>
                  <a:ext cx="1279800" cy="371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hr-HR" sz="4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Karlovac</a:t>
                  </a:r>
                  <a:endParaRPr sz="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4075" name="Google Shape;1387;p22">
                  <a:extLst>
                    <a:ext uri="{FF2B5EF4-FFF2-40B4-BE49-F238E27FC236}">
                      <a16:creationId xmlns:a16="http://schemas.microsoft.com/office/drawing/2014/main" id="{3AC86340-B94F-4A2D-9C27-1CD0254F959E}"/>
                    </a:ext>
                  </a:extLst>
                </p:cNvPr>
                <p:cNvSpPr/>
                <p:nvPr/>
              </p:nvSpPr>
              <p:spPr>
                <a:xfrm>
                  <a:off x="4246521" y="1487525"/>
                  <a:ext cx="619200" cy="371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15°</a:t>
                  </a:r>
                  <a:endParaRPr sz="4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045" name="Google Shape;1388;p22">
                <a:extLst>
                  <a:ext uri="{FF2B5EF4-FFF2-40B4-BE49-F238E27FC236}">
                    <a16:creationId xmlns:a16="http://schemas.microsoft.com/office/drawing/2014/main" id="{B7A804BB-6B94-4F0A-8D57-DBD8162C302F}"/>
                  </a:ext>
                </a:extLst>
              </p:cNvPr>
              <p:cNvGrpSpPr/>
              <p:nvPr/>
            </p:nvGrpSpPr>
            <p:grpSpPr>
              <a:xfrm>
                <a:off x="582978" y="1799956"/>
                <a:ext cx="365748" cy="306031"/>
                <a:chOff x="4450050" y="3398250"/>
                <a:chExt cx="451875" cy="377350"/>
              </a:xfrm>
            </p:grpSpPr>
            <p:sp>
              <p:nvSpPr>
                <p:cNvPr id="4059" name="Google Shape;1389;p22">
                  <a:extLst>
                    <a:ext uri="{FF2B5EF4-FFF2-40B4-BE49-F238E27FC236}">
                      <a16:creationId xmlns:a16="http://schemas.microsoft.com/office/drawing/2014/main" id="{A13AAF05-9CF7-4F76-9B84-A4E80DA25FE1}"/>
                    </a:ext>
                  </a:extLst>
                </p:cNvPr>
                <p:cNvSpPr/>
                <p:nvPr/>
              </p:nvSpPr>
              <p:spPr>
                <a:xfrm>
                  <a:off x="4545350" y="3398250"/>
                  <a:ext cx="356575" cy="18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" h="7556" extrusionOk="0">
                      <a:moveTo>
                        <a:pt x="10485" y="1"/>
                      </a:moveTo>
                      <a:lnTo>
                        <a:pt x="10324" y="9"/>
                      </a:lnTo>
                      <a:lnTo>
                        <a:pt x="10163" y="18"/>
                      </a:lnTo>
                      <a:lnTo>
                        <a:pt x="10002" y="35"/>
                      </a:lnTo>
                      <a:lnTo>
                        <a:pt x="9850" y="60"/>
                      </a:lnTo>
                      <a:lnTo>
                        <a:pt x="9689" y="86"/>
                      </a:lnTo>
                      <a:lnTo>
                        <a:pt x="9537" y="128"/>
                      </a:lnTo>
                      <a:lnTo>
                        <a:pt x="9384" y="170"/>
                      </a:lnTo>
                      <a:lnTo>
                        <a:pt x="9232" y="221"/>
                      </a:lnTo>
                      <a:lnTo>
                        <a:pt x="9079" y="272"/>
                      </a:lnTo>
                      <a:lnTo>
                        <a:pt x="8935" y="340"/>
                      </a:lnTo>
                      <a:lnTo>
                        <a:pt x="8791" y="407"/>
                      </a:lnTo>
                      <a:lnTo>
                        <a:pt x="8647" y="475"/>
                      </a:lnTo>
                      <a:lnTo>
                        <a:pt x="8512" y="560"/>
                      </a:lnTo>
                      <a:lnTo>
                        <a:pt x="8376" y="645"/>
                      </a:lnTo>
                      <a:lnTo>
                        <a:pt x="8249" y="738"/>
                      </a:lnTo>
                      <a:lnTo>
                        <a:pt x="8122" y="831"/>
                      </a:lnTo>
                      <a:lnTo>
                        <a:pt x="8080" y="873"/>
                      </a:lnTo>
                      <a:lnTo>
                        <a:pt x="8046" y="907"/>
                      </a:lnTo>
                      <a:lnTo>
                        <a:pt x="8012" y="949"/>
                      </a:lnTo>
                      <a:lnTo>
                        <a:pt x="7987" y="1000"/>
                      </a:lnTo>
                      <a:lnTo>
                        <a:pt x="7944" y="1093"/>
                      </a:lnTo>
                      <a:lnTo>
                        <a:pt x="7927" y="1187"/>
                      </a:lnTo>
                      <a:lnTo>
                        <a:pt x="7927" y="1288"/>
                      </a:lnTo>
                      <a:lnTo>
                        <a:pt x="7944" y="1390"/>
                      </a:lnTo>
                      <a:lnTo>
                        <a:pt x="7961" y="1441"/>
                      </a:lnTo>
                      <a:lnTo>
                        <a:pt x="7978" y="1491"/>
                      </a:lnTo>
                      <a:lnTo>
                        <a:pt x="8004" y="1534"/>
                      </a:lnTo>
                      <a:lnTo>
                        <a:pt x="8038" y="1576"/>
                      </a:lnTo>
                      <a:lnTo>
                        <a:pt x="8071" y="1619"/>
                      </a:lnTo>
                      <a:lnTo>
                        <a:pt x="8114" y="1652"/>
                      </a:lnTo>
                      <a:lnTo>
                        <a:pt x="8156" y="1686"/>
                      </a:lnTo>
                      <a:lnTo>
                        <a:pt x="8198" y="1712"/>
                      </a:lnTo>
                      <a:lnTo>
                        <a:pt x="8292" y="1754"/>
                      </a:lnTo>
                      <a:lnTo>
                        <a:pt x="8393" y="1771"/>
                      </a:lnTo>
                      <a:lnTo>
                        <a:pt x="8495" y="1779"/>
                      </a:lnTo>
                      <a:lnTo>
                        <a:pt x="8597" y="1754"/>
                      </a:lnTo>
                      <a:lnTo>
                        <a:pt x="8647" y="1737"/>
                      </a:lnTo>
                      <a:lnTo>
                        <a:pt x="8690" y="1720"/>
                      </a:lnTo>
                      <a:lnTo>
                        <a:pt x="8741" y="1695"/>
                      </a:lnTo>
                      <a:lnTo>
                        <a:pt x="8783" y="1661"/>
                      </a:lnTo>
                      <a:lnTo>
                        <a:pt x="8969" y="1525"/>
                      </a:lnTo>
                      <a:lnTo>
                        <a:pt x="9164" y="1407"/>
                      </a:lnTo>
                      <a:lnTo>
                        <a:pt x="9367" y="1305"/>
                      </a:lnTo>
                      <a:lnTo>
                        <a:pt x="9579" y="1220"/>
                      </a:lnTo>
                      <a:lnTo>
                        <a:pt x="9799" y="1153"/>
                      </a:lnTo>
                      <a:lnTo>
                        <a:pt x="10028" y="1102"/>
                      </a:lnTo>
                      <a:lnTo>
                        <a:pt x="10257" y="1068"/>
                      </a:lnTo>
                      <a:lnTo>
                        <a:pt x="10485" y="1060"/>
                      </a:lnTo>
                      <a:lnTo>
                        <a:pt x="10621" y="1068"/>
                      </a:lnTo>
                      <a:lnTo>
                        <a:pt x="10765" y="1076"/>
                      </a:lnTo>
                      <a:lnTo>
                        <a:pt x="10900" y="1093"/>
                      </a:lnTo>
                      <a:lnTo>
                        <a:pt x="11027" y="1119"/>
                      </a:lnTo>
                      <a:lnTo>
                        <a:pt x="11163" y="1144"/>
                      </a:lnTo>
                      <a:lnTo>
                        <a:pt x="11290" y="1187"/>
                      </a:lnTo>
                      <a:lnTo>
                        <a:pt x="11417" y="1229"/>
                      </a:lnTo>
                      <a:lnTo>
                        <a:pt x="11544" y="1280"/>
                      </a:lnTo>
                      <a:lnTo>
                        <a:pt x="11662" y="1331"/>
                      </a:lnTo>
                      <a:lnTo>
                        <a:pt x="11781" y="1390"/>
                      </a:lnTo>
                      <a:lnTo>
                        <a:pt x="11891" y="1458"/>
                      </a:lnTo>
                      <a:lnTo>
                        <a:pt x="12001" y="1525"/>
                      </a:lnTo>
                      <a:lnTo>
                        <a:pt x="12111" y="1602"/>
                      </a:lnTo>
                      <a:lnTo>
                        <a:pt x="12213" y="1686"/>
                      </a:lnTo>
                      <a:lnTo>
                        <a:pt x="12306" y="1771"/>
                      </a:lnTo>
                      <a:lnTo>
                        <a:pt x="12399" y="1856"/>
                      </a:lnTo>
                      <a:lnTo>
                        <a:pt x="12492" y="1957"/>
                      </a:lnTo>
                      <a:lnTo>
                        <a:pt x="12577" y="2050"/>
                      </a:lnTo>
                      <a:lnTo>
                        <a:pt x="12662" y="2152"/>
                      </a:lnTo>
                      <a:lnTo>
                        <a:pt x="12738" y="2262"/>
                      </a:lnTo>
                      <a:lnTo>
                        <a:pt x="12806" y="2372"/>
                      </a:lnTo>
                      <a:lnTo>
                        <a:pt x="12874" y="2482"/>
                      </a:lnTo>
                      <a:lnTo>
                        <a:pt x="12933" y="2601"/>
                      </a:lnTo>
                      <a:lnTo>
                        <a:pt x="12984" y="2720"/>
                      </a:lnTo>
                      <a:lnTo>
                        <a:pt x="13034" y="2847"/>
                      </a:lnTo>
                      <a:lnTo>
                        <a:pt x="13077" y="2974"/>
                      </a:lnTo>
                      <a:lnTo>
                        <a:pt x="13111" y="3101"/>
                      </a:lnTo>
                      <a:lnTo>
                        <a:pt x="13145" y="3228"/>
                      </a:lnTo>
                      <a:lnTo>
                        <a:pt x="13170" y="3363"/>
                      </a:lnTo>
                      <a:lnTo>
                        <a:pt x="13187" y="3499"/>
                      </a:lnTo>
                      <a:lnTo>
                        <a:pt x="13195" y="3643"/>
                      </a:lnTo>
                      <a:lnTo>
                        <a:pt x="13204" y="3778"/>
                      </a:lnTo>
                      <a:lnTo>
                        <a:pt x="13195" y="3922"/>
                      </a:lnTo>
                      <a:lnTo>
                        <a:pt x="13187" y="4058"/>
                      </a:lnTo>
                      <a:lnTo>
                        <a:pt x="13170" y="4193"/>
                      </a:lnTo>
                      <a:lnTo>
                        <a:pt x="13145" y="4329"/>
                      </a:lnTo>
                      <a:lnTo>
                        <a:pt x="13111" y="4456"/>
                      </a:lnTo>
                      <a:lnTo>
                        <a:pt x="13077" y="4583"/>
                      </a:lnTo>
                      <a:lnTo>
                        <a:pt x="13034" y="4710"/>
                      </a:lnTo>
                      <a:lnTo>
                        <a:pt x="12984" y="4837"/>
                      </a:lnTo>
                      <a:lnTo>
                        <a:pt x="12933" y="4955"/>
                      </a:lnTo>
                      <a:lnTo>
                        <a:pt x="12874" y="5074"/>
                      </a:lnTo>
                      <a:lnTo>
                        <a:pt x="12806" y="5184"/>
                      </a:lnTo>
                      <a:lnTo>
                        <a:pt x="12738" y="5294"/>
                      </a:lnTo>
                      <a:lnTo>
                        <a:pt x="12662" y="5404"/>
                      </a:lnTo>
                      <a:lnTo>
                        <a:pt x="12577" y="5506"/>
                      </a:lnTo>
                      <a:lnTo>
                        <a:pt x="12492" y="5608"/>
                      </a:lnTo>
                      <a:lnTo>
                        <a:pt x="12399" y="5701"/>
                      </a:lnTo>
                      <a:lnTo>
                        <a:pt x="12306" y="5785"/>
                      </a:lnTo>
                      <a:lnTo>
                        <a:pt x="12213" y="5870"/>
                      </a:lnTo>
                      <a:lnTo>
                        <a:pt x="12111" y="5955"/>
                      </a:lnTo>
                      <a:lnTo>
                        <a:pt x="12001" y="6031"/>
                      </a:lnTo>
                      <a:lnTo>
                        <a:pt x="11891" y="6099"/>
                      </a:lnTo>
                      <a:lnTo>
                        <a:pt x="11781" y="6167"/>
                      </a:lnTo>
                      <a:lnTo>
                        <a:pt x="11662" y="6226"/>
                      </a:lnTo>
                      <a:lnTo>
                        <a:pt x="11544" y="6277"/>
                      </a:lnTo>
                      <a:lnTo>
                        <a:pt x="11417" y="6328"/>
                      </a:lnTo>
                      <a:lnTo>
                        <a:pt x="11290" y="6370"/>
                      </a:lnTo>
                      <a:lnTo>
                        <a:pt x="11163" y="6412"/>
                      </a:lnTo>
                      <a:lnTo>
                        <a:pt x="11027" y="6438"/>
                      </a:lnTo>
                      <a:lnTo>
                        <a:pt x="10900" y="6463"/>
                      </a:lnTo>
                      <a:lnTo>
                        <a:pt x="10765" y="6480"/>
                      </a:lnTo>
                      <a:lnTo>
                        <a:pt x="10621" y="6488"/>
                      </a:lnTo>
                      <a:lnTo>
                        <a:pt x="10485" y="6497"/>
                      </a:lnTo>
                      <a:lnTo>
                        <a:pt x="474" y="6497"/>
                      </a:lnTo>
                      <a:lnTo>
                        <a:pt x="424" y="6505"/>
                      </a:lnTo>
                      <a:lnTo>
                        <a:pt x="373" y="6522"/>
                      </a:lnTo>
                      <a:lnTo>
                        <a:pt x="322" y="6539"/>
                      </a:lnTo>
                      <a:lnTo>
                        <a:pt x="229" y="6582"/>
                      </a:lnTo>
                      <a:lnTo>
                        <a:pt x="153" y="6649"/>
                      </a:lnTo>
                      <a:lnTo>
                        <a:pt x="85" y="6726"/>
                      </a:lnTo>
                      <a:lnTo>
                        <a:pt x="42" y="6819"/>
                      </a:lnTo>
                      <a:lnTo>
                        <a:pt x="26" y="6870"/>
                      </a:lnTo>
                      <a:lnTo>
                        <a:pt x="9" y="6920"/>
                      </a:lnTo>
                      <a:lnTo>
                        <a:pt x="0" y="6971"/>
                      </a:lnTo>
                      <a:lnTo>
                        <a:pt x="0" y="7022"/>
                      </a:lnTo>
                      <a:lnTo>
                        <a:pt x="0" y="7081"/>
                      </a:lnTo>
                      <a:lnTo>
                        <a:pt x="9" y="7132"/>
                      </a:lnTo>
                      <a:lnTo>
                        <a:pt x="26" y="7183"/>
                      </a:lnTo>
                      <a:lnTo>
                        <a:pt x="42" y="7234"/>
                      </a:lnTo>
                      <a:lnTo>
                        <a:pt x="85" y="7318"/>
                      </a:lnTo>
                      <a:lnTo>
                        <a:pt x="153" y="7395"/>
                      </a:lnTo>
                      <a:lnTo>
                        <a:pt x="229" y="7462"/>
                      </a:lnTo>
                      <a:lnTo>
                        <a:pt x="322" y="7513"/>
                      </a:lnTo>
                      <a:lnTo>
                        <a:pt x="373" y="7530"/>
                      </a:lnTo>
                      <a:lnTo>
                        <a:pt x="424" y="7547"/>
                      </a:lnTo>
                      <a:lnTo>
                        <a:pt x="474" y="7547"/>
                      </a:lnTo>
                      <a:lnTo>
                        <a:pt x="525" y="7556"/>
                      </a:lnTo>
                      <a:lnTo>
                        <a:pt x="10485" y="7556"/>
                      </a:lnTo>
                      <a:lnTo>
                        <a:pt x="10680" y="7547"/>
                      </a:lnTo>
                      <a:lnTo>
                        <a:pt x="10866" y="7530"/>
                      </a:lnTo>
                      <a:lnTo>
                        <a:pt x="11061" y="7513"/>
                      </a:lnTo>
                      <a:lnTo>
                        <a:pt x="11247" y="7479"/>
                      </a:lnTo>
                      <a:lnTo>
                        <a:pt x="11425" y="7437"/>
                      </a:lnTo>
                      <a:lnTo>
                        <a:pt x="11603" y="7386"/>
                      </a:lnTo>
                      <a:lnTo>
                        <a:pt x="11781" y="7327"/>
                      </a:lnTo>
                      <a:lnTo>
                        <a:pt x="11950" y="7259"/>
                      </a:lnTo>
                      <a:lnTo>
                        <a:pt x="12120" y="7183"/>
                      </a:lnTo>
                      <a:lnTo>
                        <a:pt x="12281" y="7098"/>
                      </a:lnTo>
                      <a:lnTo>
                        <a:pt x="12442" y="7005"/>
                      </a:lnTo>
                      <a:lnTo>
                        <a:pt x="12594" y="6912"/>
                      </a:lnTo>
                      <a:lnTo>
                        <a:pt x="12738" y="6802"/>
                      </a:lnTo>
                      <a:lnTo>
                        <a:pt x="12882" y="6692"/>
                      </a:lnTo>
                      <a:lnTo>
                        <a:pt x="13018" y="6573"/>
                      </a:lnTo>
                      <a:lnTo>
                        <a:pt x="13153" y="6446"/>
                      </a:lnTo>
                      <a:lnTo>
                        <a:pt x="13280" y="6319"/>
                      </a:lnTo>
                      <a:lnTo>
                        <a:pt x="13399" y="6175"/>
                      </a:lnTo>
                      <a:lnTo>
                        <a:pt x="13509" y="6040"/>
                      </a:lnTo>
                      <a:lnTo>
                        <a:pt x="13610" y="5887"/>
                      </a:lnTo>
                      <a:lnTo>
                        <a:pt x="13712" y="5735"/>
                      </a:lnTo>
                      <a:lnTo>
                        <a:pt x="13805" y="5574"/>
                      </a:lnTo>
                      <a:lnTo>
                        <a:pt x="13890" y="5413"/>
                      </a:lnTo>
                      <a:lnTo>
                        <a:pt x="13958" y="5243"/>
                      </a:lnTo>
                      <a:lnTo>
                        <a:pt x="14025" y="5074"/>
                      </a:lnTo>
                      <a:lnTo>
                        <a:pt x="14085" y="4896"/>
                      </a:lnTo>
                      <a:lnTo>
                        <a:pt x="14136" y="4718"/>
                      </a:lnTo>
                      <a:lnTo>
                        <a:pt x="14178" y="4540"/>
                      </a:lnTo>
                      <a:lnTo>
                        <a:pt x="14212" y="4354"/>
                      </a:lnTo>
                      <a:lnTo>
                        <a:pt x="14237" y="4168"/>
                      </a:lnTo>
                      <a:lnTo>
                        <a:pt x="14254" y="3973"/>
                      </a:lnTo>
                      <a:lnTo>
                        <a:pt x="14263" y="3778"/>
                      </a:lnTo>
                      <a:lnTo>
                        <a:pt x="14254" y="3583"/>
                      </a:lnTo>
                      <a:lnTo>
                        <a:pt x="14237" y="3397"/>
                      </a:lnTo>
                      <a:lnTo>
                        <a:pt x="14212" y="3202"/>
                      </a:lnTo>
                      <a:lnTo>
                        <a:pt x="14178" y="3016"/>
                      </a:lnTo>
                      <a:lnTo>
                        <a:pt x="14136" y="2838"/>
                      </a:lnTo>
                      <a:lnTo>
                        <a:pt x="14085" y="2660"/>
                      </a:lnTo>
                      <a:lnTo>
                        <a:pt x="14025" y="2482"/>
                      </a:lnTo>
                      <a:lnTo>
                        <a:pt x="13958" y="2313"/>
                      </a:lnTo>
                      <a:lnTo>
                        <a:pt x="13890" y="2144"/>
                      </a:lnTo>
                      <a:lnTo>
                        <a:pt x="13805" y="1983"/>
                      </a:lnTo>
                      <a:lnTo>
                        <a:pt x="13712" y="1822"/>
                      </a:lnTo>
                      <a:lnTo>
                        <a:pt x="13610" y="1669"/>
                      </a:lnTo>
                      <a:lnTo>
                        <a:pt x="13509" y="1525"/>
                      </a:lnTo>
                      <a:lnTo>
                        <a:pt x="13399" y="1381"/>
                      </a:lnTo>
                      <a:lnTo>
                        <a:pt x="13280" y="1237"/>
                      </a:lnTo>
                      <a:lnTo>
                        <a:pt x="13153" y="1110"/>
                      </a:lnTo>
                      <a:lnTo>
                        <a:pt x="13018" y="983"/>
                      </a:lnTo>
                      <a:lnTo>
                        <a:pt x="12882" y="865"/>
                      </a:lnTo>
                      <a:lnTo>
                        <a:pt x="12738" y="755"/>
                      </a:lnTo>
                      <a:lnTo>
                        <a:pt x="12594" y="653"/>
                      </a:lnTo>
                      <a:lnTo>
                        <a:pt x="12442" y="551"/>
                      </a:lnTo>
                      <a:lnTo>
                        <a:pt x="12281" y="458"/>
                      </a:lnTo>
                      <a:lnTo>
                        <a:pt x="12120" y="374"/>
                      </a:lnTo>
                      <a:lnTo>
                        <a:pt x="11950" y="297"/>
                      </a:lnTo>
                      <a:lnTo>
                        <a:pt x="11781" y="230"/>
                      </a:lnTo>
                      <a:lnTo>
                        <a:pt x="11603" y="170"/>
                      </a:lnTo>
                      <a:lnTo>
                        <a:pt x="11425" y="119"/>
                      </a:lnTo>
                      <a:lnTo>
                        <a:pt x="11247" y="77"/>
                      </a:lnTo>
                      <a:lnTo>
                        <a:pt x="11061" y="43"/>
                      </a:lnTo>
                      <a:lnTo>
                        <a:pt x="10866" y="26"/>
                      </a:lnTo>
                      <a:lnTo>
                        <a:pt x="10680" y="9"/>
                      </a:lnTo>
                      <a:lnTo>
                        <a:pt x="104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0" name="Google Shape;1390;p22">
                  <a:extLst>
                    <a:ext uri="{FF2B5EF4-FFF2-40B4-BE49-F238E27FC236}">
                      <a16:creationId xmlns:a16="http://schemas.microsoft.com/office/drawing/2014/main" id="{F73FBA8D-0A2D-4027-9E29-B7A4717621AD}"/>
                    </a:ext>
                  </a:extLst>
                </p:cNvPr>
                <p:cNvSpPr/>
                <p:nvPr/>
              </p:nvSpPr>
              <p:spPr>
                <a:xfrm>
                  <a:off x="4545350" y="3398250"/>
                  <a:ext cx="356575" cy="18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" h="7556" fill="none" extrusionOk="0">
                      <a:moveTo>
                        <a:pt x="10485" y="1"/>
                      </a:moveTo>
                      <a:lnTo>
                        <a:pt x="10485" y="1"/>
                      </a:lnTo>
                      <a:lnTo>
                        <a:pt x="10324" y="9"/>
                      </a:lnTo>
                      <a:lnTo>
                        <a:pt x="10163" y="18"/>
                      </a:lnTo>
                      <a:lnTo>
                        <a:pt x="10002" y="35"/>
                      </a:lnTo>
                      <a:lnTo>
                        <a:pt x="9850" y="60"/>
                      </a:lnTo>
                      <a:lnTo>
                        <a:pt x="9689" y="86"/>
                      </a:lnTo>
                      <a:lnTo>
                        <a:pt x="9537" y="128"/>
                      </a:lnTo>
                      <a:lnTo>
                        <a:pt x="9384" y="170"/>
                      </a:lnTo>
                      <a:lnTo>
                        <a:pt x="9232" y="221"/>
                      </a:lnTo>
                      <a:lnTo>
                        <a:pt x="9079" y="272"/>
                      </a:lnTo>
                      <a:lnTo>
                        <a:pt x="8935" y="340"/>
                      </a:lnTo>
                      <a:lnTo>
                        <a:pt x="8791" y="407"/>
                      </a:lnTo>
                      <a:lnTo>
                        <a:pt x="8647" y="475"/>
                      </a:lnTo>
                      <a:lnTo>
                        <a:pt x="8512" y="560"/>
                      </a:lnTo>
                      <a:lnTo>
                        <a:pt x="8376" y="645"/>
                      </a:lnTo>
                      <a:lnTo>
                        <a:pt x="8249" y="738"/>
                      </a:lnTo>
                      <a:lnTo>
                        <a:pt x="8122" y="831"/>
                      </a:lnTo>
                      <a:lnTo>
                        <a:pt x="8122" y="831"/>
                      </a:lnTo>
                      <a:lnTo>
                        <a:pt x="8080" y="873"/>
                      </a:lnTo>
                      <a:lnTo>
                        <a:pt x="8046" y="907"/>
                      </a:lnTo>
                      <a:lnTo>
                        <a:pt x="8012" y="949"/>
                      </a:lnTo>
                      <a:lnTo>
                        <a:pt x="7987" y="1000"/>
                      </a:lnTo>
                      <a:lnTo>
                        <a:pt x="7944" y="1093"/>
                      </a:lnTo>
                      <a:lnTo>
                        <a:pt x="7927" y="1187"/>
                      </a:lnTo>
                      <a:lnTo>
                        <a:pt x="7927" y="1288"/>
                      </a:lnTo>
                      <a:lnTo>
                        <a:pt x="7944" y="1390"/>
                      </a:lnTo>
                      <a:lnTo>
                        <a:pt x="7961" y="1441"/>
                      </a:lnTo>
                      <a:lnTo>
                        <a:pt x="7978" y="1491"/>
                      </a:lnTo>
                      <a:lnTo>
                        <a:pt x="8004" y="1534"/>
                      </a:lnTo>
                      <a:lnTo>
                        <a:pt x="8038" y="1576"/>
                      </a:lnTo>
                      <a:lnTo>
                        <a:pt x="8038" y="1576"/>
                      </a:lnTo>
                      <a:lnTo>
                        <a:pt x="8071" y="1619"/>
                      </a:lnTo>
                      <a:lnTo>
                        <a:pt x="8114" y="1652"/>
                      </a:lnTo>
                      <a:lnTo>
                        <a:pt x="8156" y="1686"/>
                      </a:lnTo>
                      <a:lnTo>
                        <a:pt x="8198" y="1712"/>
                      </a:lnTo>
                      <a:lnTo>
                        <a:pt x="8292" y="1754"/>
                      </a:lnTo>
                      <a:lnTo>
                        <a:pt x="8393" y="1771"/>
                      </a:lnTo>
                      <a:lnTo>
                        <a:pt x="8495" y="1779"/>
                      </a:lnTo>
                      <a:lnTo>
                        <a:pt x="8597" y="1754"/>
                      </a:lnTo>
                      <a:lnTo>
                        <a:pt x="8647" y="1737"/>
                      </a:lnTo>
                      <a:lnTo>
                        <a:pt x="8690" y="1720"/>
                      </a:lnTo>
                      <a:lnTo>
                        <a:pt x="8741" y="1695"/>
                      </a:lnTo>
                      <a:lnTo>
                        <a:pt x="8783" y="1661"/>
                      </a:lnTo>
                      <a:lnTo>
                        <a:pt x="8783" y="1661"/>
                      </a:lnTo>
                      <a:lnTo>
                        <a:pt x="8969" y="1525"/>
                      </a:lnTo>
                      <a:lnTo>
                        <a:pt x="9164" y="1407"/>
                      </a:lnTo>
                      <a:lnTo>
                        <a:pt x="9367" y="1305"/>
                      </a:lnTo>
                      <a:lnTo>
                        <a:pt x="9579" y="1220"/>
                      </a:lnTo>
                      <a:lnTo>
                        <a:pt x="9799" y="1153"/>
                      </a:lnTo>
                      <a:lnTo>
                        <a:pt x="10028" y="1102"/>
                      </a:lnTo>
                      <a:lnTo>
                        <a:pt x="10257" y="1068"/>
                      </a:lnTo>
                      <a:lnTo>
                        <a:pt x="10485" y="1060"/>
                      </a:lnTo>
                      <a:lnTo>
                        <a:pt x="10485" y="1060"/>
                      </a:lnTo>
                      <a:lnTo>
                        <a:pt x="10621" y="1068"/>
                      </a:lnTo>
                      <a:lnTo>
                        <a:pt x="10765" y="1076"/>
                      </a:lnTo>
                      <a:lnTo>
                        <a:pt x="10900" y="1093"/>
                      </a:lnTo>
                      <a:lnTo>
                        <a:pt x="11027" y="1119"/>
                      </a:lnTo>
                      <a:lnTo>
                        <a:pt x="11163" y="1144"/>
                      </a:lnTo>
                      <a:lnTo>
                        <a:pt x="11290" y="1187"/>
                      </a:lnTo>
                      <a:lnTo>
                        <a:pt x="11417" y="1229"/>
                      </a:lnTo>
                      <a:lnTo>
                        <a:pt x="11544" y="1280"/>
                      </a:lnTo>
                      <a:lnTo>
                        <a:pt x="11662" y="1331"/>
                      </a:lnTo>
                      <a:lnTo>
                        <a:pt x="11781" y="1390"/>
                      </a:lnTo>
                      <a:lnTo>
                        <a:pt x="11891" y="1458"/>
                      </a:lnTo>
                      <a:lnTo>
                        <a:pt x="12001" y="1525"/>
                      </a:lnTo>
                      <a:lnTo>
                        <a:pt x="12111" y="1602"/>
                      </a:lnTo>
                      <a:lnTo>
                        <a:pt x="12213" y="1686"/>
                      </a:lnTo>
                      <a:lnTo>
                        <a:pt x="12306" y="1771"/>
                      </a:lnTo>
                      <a:lnTo>
                        <a:pt x="12399" y="1856"/>
                      </a:lnTo>
                      <a:lnTo>
                        <a:pt x="12492" y="1957"/>
                      </a:lnTo>
                      <a:lnTo>
                        <a:pt x="12577" y="2050"/>
                      </a:lnTo>
                      <a:lnTo>
                        <a:pt x="12662" y="2152"/>
                      </a:lnTo>
                      <a:lnTo>
                        <a:pt x="12738" y="2262"/>
                      </a:lnTo>
                      <a:lnTo>
                        <a:pt x="12806" y="2372"/>
                      </a:lnTo>
                      <a:lnTo>
                        <a:pt x="12874" y="2482"/>
                      </a:lnTo>
                      <a:lnTo>
                        <a:pt x="12933" y="2601"/>
                      </a:lnTo>
                      <a:lnTo>
                        <a:pt x="12984" y="2720"/>
                      </a:lnTo>
                      <a:lnTo>
                        <a:pt x="13034" y="2847"/>
                      </a:lnTo>
                      <a:lnTo>
                        <a:pt x="13077" y="2974"/>
                      </a:lnTo>
                      <a:lnTo>
                        <a:pt x="13111" y="3101"/>
                      </a:lnTo>
                      <a:lnTo>
                        <a:pt x="13145" y="3228"/>
                      </a:lnTo>
                      <a:lnTo>
                        <a:pt x="13170" y="3363"/>
                      </a:lnTo>
                      <a:lnTo>
                        <a:pt x="13187" y="3499"/>
                      </a:lnTo>
                      <a:lnTo>
                        <a:pt x="13195" y="3643"/>
                      </a:lnTo>
                      <a:lnTo>
                        <a:pt x="13204" y="3778"/>
                      </a:lnTo>
                      <a:lnTo>
                        <a:pt x="13204" y="3778"/>
                      </a:lnTo>
                      <a:lnTo>
                        <a:pt x="13195" y="3922"/>
                      </a:lnTo>
                      <a:lnTo>
                        <a:pt x="13187" y="4058"/>
                      </a:lnTo>
                      <a:lnTo>
                        <a:pt x="13170" y="4193"/>
                      </a:lnTo>
                      <a:lnTo>
                        <a:pt x="13145" y="4329"/>
                      </a:lnTo>
                      <a:lnTo>
                        <a:pt x="13111" y="4456"/>
                      </a:lnTo>
                      <a:lnTo>
                        <a:pt x="13077" y="4583"/>
                      </a:lnTo>
                      <a:lnTo>
                        <a:pt x="13034" y="4710"/>
                      </a:lnTo>
                      <a:lnTo>
                        <a:pt x="12984" y="4837"/>
                      </a:lnTo>
                      <a:lnTo>
                        <a:pt x="12933" y="4955"/>
                      </a:lnTo>
                      <a:lnTo>
                        <a:pt x="12874" y="5074"/>
                      </a:lnTo>
                      <a:lnTo>
                        <a:pt x="12806" y="5184"/>
                      </a:lnTo>
                      <a:lnTo>
                        <a:pt x="12738" y="5294"/>
                      </a:lnTo>
                      <a:lnTo>
                        <a:pt x="12662" y="5404"/>
                      </a:lnTo>
                      <a:lnTo>
                        <a:pt x="12577" y="5506"/>
                      </a:lnTo>
                      <a:lnTo>
                        <a:pt x="12492" y="5608"/>
                      </a:lnTo>
                      <a:lnTo>
                        <a:pt x="12399" y="5701"/>
                      </a:lnTo>
                      <a:lnTo>
                        <a:pt x="12306" y="5785"/>
                      </a:lnTo>
                      <a:lnTo>
                        <a:pt x="12213" y="5870"/>
                      </a:lnTo>
                      <a:lnTo>
                        <a:pt x="12111" y="5955"/>
                      </a:lnTo>
                      <a:lnTo>
                        <a:pt x="12001" y="6031"/>
                      </a:lnTo>
                      <a:lnTo>
                        <a:pt x="11891" y="6099"/>
                      </a:lnTo>
                      <a:lnTo>
                        <a:pt x="11781" y="6167"/>
                      </a:lnTo>
                      <a:lnTo>
                        <a:pt x="11662" y="6226"/>
                      </a:lnTo>
                      <a:lnTo>
                        <a:pt x="11544" y="6277"/>
                      </a:lnTo>
                      <a:lnTo>
                        <a:pt x="11417" y="6328"/>
                      </a:lnTo>
                      <a:lnTo>
                        <a:pt x="11290" y="6370"/>
                      </a:lnTo>
                      <a:lnTo>
                        <a:pt x="11163" y="6412"/>
                      </a:lnTo>
                      <a:lnTo>
                        <a:pt x="11027" y="6438"/>
                      </a:lnTo>
                      <a:lnTo>
                        <a:pt x="10900" y="6463"/>
                      </a:lnTo>
                      <a:lnTo>
                        <a:pt x="10765" y="6480"/>
                      </a:lnTo>
                      <a:lnTo>
                        <a:pt x="10621" y="6488"/>
                      </a:lnTo>
                      <a:lnTo>
                        <a:pt x="10485" y="6497"/>
                      </a:lnTo>
                      <a:lnTo>
                        <a:pt x="525" y="6497"/>
                      </a:lnTo>
                      <a:lnTo>
                        <a:pt x="525" y="6497"/>
                      </a:lnTo>
                      <a:lnTo>
                        <a:pt x="474" y="6497"/>
                      </a:lnTo>
                      <a:lnTo>
                        <a:pt x="424" y="6505"/>
                      </a:lnTo>
                      <a:lnTo>
                        <a:pt x="373" y="6522"/>
                      </a:lnTo>
                      <a:lnTo>
                        <a:pt x="322" y="6539"/>
                      </a:lnTo>
                      <a:lnTo>
                        <a:pt x="229" y="6582"/>
                      </a:lnTo>
                      <a:lnTo>
                        <a:pt x="153" y="6649"/>
                      </a:lnTo>
                      <a:lnTo>
                        <a:pt x="85" y="6726"/>
                      </a:lnTo>
                      <a:lnTo>
                        <a:pt x="42" y="6819"/>
                      </a:lnTo>
                      <a:lnTo>
                        <a:pt x="26" y="6870"/>
                      </a:lnTo>
                      <a:lnTo>
                        <a:pt x="9" y="6920"/>
                      </a:lnTo>
                      <a:lnTo>
                        <a:pt x="0" y="6971"/>
                      </a:lnTo>
                      <a:lnTo>
                        <a:pt x="0" y="7022"/>
                      </a:lnTo>
                      <a:lnTo>
                        <a:pt x="0" y="7022"/>
                      </a:lnTo>
                      <a:lnTo>
                        <a:pt x="0" y="7081"/>
                      </a:lnTo>
                      <a:lnTo>
                        <a:pt x="9" y="7132"/>
                      </a:lnTo>
                      <a:lnTo>
                        <a:pt x="26" y="7183"/>
                      </a:lnTo>
                      <a:lnTo>
                        <a:pt x="42" y="7234"/>
                      </a:lnTo>
                      <a:lnTo>
                        <a:pt x="85" y="7318"/>
                      </a:lnTo>
                      <a:lnTo>
                        <a:pt x="153" y="7395"/>
                      </a:lnTo>
                      <a:lnTo>
                        <a:pt x="229" y="7462"/>
                      </a:lnTo>
                      <a:lnTo>
                        <a:pt x="322" y="7513"/>
                      </a:lnTo>
                      <a:lnTo>
                        <a:pt x="373" y="7530"/>
                      </a:lnTo>
                      <a:lnTo>
                        <a:pt x="424" y="7547"/>
                      </a:lnTo>
                      <a:lnTo>
                        <a:pt x="474" y="7547"/>
                      </a:lnTo>
                      <a:lnTo>
                        <a:pt x="525" y="7556"/>
                      </a:lnTo>
                      <a:lnTo>
                        <a:pt x="10485" y="7556"/>
                      </a:lnTo>
                      <a:lnTo>
                        <a:pt x="10485" y="7556"/>
                      </a:lnTo>
                      <a:lnTo>
                        <a:pt x="10680" y="7547"/>
                      </a:lnTo>
                      <a:lnTo>
                        <a:pt x="10866" y="7530"/>
                      </a:lnTo>
                      <a:lnTo>
                        <a:pt x="11061" y="7513"/>
                      </a:lnTo>
                      <a:lnTo>
                        <a:pt x="11247" y="7479"/>
                      </a:lnTo>
                      <a:lnTo>
                        <a:pt x="11425" y="7437"/>
                      </a:lnTo>
                      <a:lnTo>
                        <a:pt x="11603" y="7386"/>
                      </a:lnTo>
                      <a:lnTo>
                        <a:pt x="11781" y="7327"/>
                      </a:lnTo>
                      <a:lnTo>
                        <a:pt x="11950" y="7259"/>
                      </a:lnTo>
                      <a:lnTo>
                        <a:pt x="12120" y="7183"/>
                      </a:lnTo>
                      <a:lnTo>
                        <a:pt x="12281" y="7098"/>
                      </a:lnTo>
                      <a:lnTo>
                        <a:pt x="12442" y="7005"/>
                      </a:lnTo>
                      <a:lnTo>
                        <a:pt x="12594" y="6912"/>
                      </a:lnTo>
                      <a:lnTo>
                        <a:pt x="12738" y="6802"/>
                      </a:lnTo>
                      <a:lnTo>
                        <a:pt x="12882" y="6692"/>
                      </a:lnTo>
                      <a:lnTo>
                        <a:pt x="13018" y="6573"/>
                      </a:lnTo>
                      <a:lnTo>
                        <a:pt x="13153" y="6446"/>
                      </a:lnTo>
                      <a:lnTo>
                        <a:pt x="13280" y="6319"/>
                      </a:lnTo>
                      <a:lnTo>
                        <a:pt x="13399" y="6175"/>
                      </a:lnTo>
                      <a:lnTo>
                        <a:pt x="13509" y="6040"/>
                      </a:lnTo>
                      <a:lnTo>
                        <a:pt x="13610" y="5887"/>
                      </a:lnTo>
                      <a:lnTo>
                        <a:pt x="13712" y="5735"/>
                      </a:lnTo>
                      <a:lnTo>
                        <a:pt x="13805" y="5574"/>
                      </a:lnTo>
                      <a:lnTo>
                        <a:pt x="13890" y="5413"/>
                      </a:lnTo>
                      <a:lnTo>
                        <a:pt x="13958" y="5243"/>
                      </a:lnTo>
                      <a:lnTo>
                        <a:pt x="14025" y="5074"/>
                      </a:lnTo>
                      <a:lnTo>
                        <a:pt x="14085" y="4896"/>
                      </a:lnTo>
                      <a:lnTo>
                        <a:pt x="14136" y="4718"/>
                      </a:lnTo>
                      <a:lnTo>
                        <a:pt x="14178" y="4540"/>
                      </a:lnTo>
                      <a:lnTo>
                        <a:pt x="14212" y="4354"/>
                      </a:lnTo>
                      <a:lnTo>
                        <a:pt x="14237" y="4168"/>
                      </a:lnTo>
                      <a:lnTo>
                        <a:pt x="14254" y="3973"/>
                      </a:lnTo>
                      <a:lnTo>
                        <a:pt x="14263" y="3778"/>
                      </a:lnTo>
                      <a:lnTo>
                        <a:pt x="14263" y="3778"/>
                      </a:lnTo>
                      <a:lnTo>
                        <a:pt x="14254" y="3583"/>
                      </a:lnTo>
                      <a:lnTo>
                        <a:pt x="14237" y="3397"/>
                      </a:lnTo>
                      <a:lnTo>
                        <a:pt x="14212" y="3202"/>
                      </a:lnTo>
                      <a:lnTo>
                        <a:pt x="14178" y="3016"/>
                      </a:lnTo>
                      <a:lnTo>
                        <a:pt x="14136" y="2838"/>
                      </a:lnTo>
                      <a:lnTo>
                        <a:pt x="14085" y="2660"/>
                      </a:lnTo>
                      <a:lnTo>
                        <a:pt x="14025" y="2482"/>
                      </a:lnTo>
                      <a:lnTo>
                        <a:pt x="13958" y="2313"/>
                      </a:lnTo>
                      <a:lnTo>
                        <a:pt x="13890" y="2144"/>
                      </a:lnTo>
                      <a:lnTo>
                        <a:pt x="13805" y="1983"/>
                      </a:lnTo>
                      <a:lnTo>
                        <a:pt x="13712" y="1822"/>
                      </a:lnTo>
                      <a:lnTo>
                        <a:pt x="13610" y="1669"/>
                      </a:lnTo>
                      <a:lnTo>
                        <a:pt x="13509" y="1525"/>
                      </a:lnTo>
                      <a:lnTo>
                        <a:pt x="13399" y="1381"/>
                      </a:lnTo>
                      <a:lnTo>
                        <a:pt x="13280" y="1237"/>
                      </a:lnTo>
                      <a:lnTo>
                        <a:pt x="13153" y="1110"/>
                      </a:lnTo>
                      <a:lnTo>
                        <a:pt x="13018" y="983"/>
                      </a:lnTo>
                      <a:lnTo>
                        <a:pt x="12882" y="865"/>
                      </a:lnTo>
                      <a:lnTo>
                        <a:pt x="12738" y="755"/>
                      </a:lnTo>
                      <a:lnTo>
                        <a:pt x="12594" y="653"/>
                      </a:lnTo>
                      <a:lnTo>
                        <a:pt x="12442" y="551"/>
                      </a:lnTo>
                      <a:lnTo>
                        <a:pt x="12281" y="458"/>
                      </a:lnTo>
                      <a:lnTo>
                        <a:pt x="12120" y="374"/>
                      </a:lnTo>
                      <a:lnTo>
                        <a:pt x="11950" y="297"/>
                      </a:lnTo>
                      <a:lnTo>
                        <a:pt x="11781" y="230"/>
                      </a:lnTo>
                      <a:lnTo>
                        <a:pt x="11603" y="170"/>
                      </a:lnTo>
                      <a:lnTo>
                        <a:pt x="11425" y="119"/>
                      </a:lnTo>
                      <a:lnTo>
                        <a:pt x="11247" y="77"/>
                      </a:lnTo>
                      <a:lnTo>
                        <a:pt x="11061" y="43"/>
                      </a:lnTo>
                      <a:lnTo>
                        <a:pt x="10866" y="26"/>
                      </a:lnTo>
                      <a:lnTo>
                        <a:pt x="10680" y="9"/>
                      </a:lnTo>
                      <a:lnTo>
                        <a:pt x="10485" y="1"/>
                      </a:lnTo>
                      <a:lnTo>
                        <a:pt x="10485" y="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1" name="Google Shape;1391;p22">
                  <a:extLst>
                    <a:ext uri="{FF2B5EF4-FFF2-40B4-BE49-F238E27FC236}">
                      <a16:creationId xmlns:a16="http://schemas.microsoft.com/office/drawing/2014/main" id="{1DEB580D-4768-4250-8479-5FFCAF1CC638}"/>
                    </a:ext>
                  </a:extLst>
                </p:cNvPr>
                <p:cNvSpPr/>
                <p:nvPr/>
              </p:nvSpPr>
              <p:spPr>
                <a:xfrm>
                  <a:off x="4807475" y="3398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2" name="Google Shape;1392;p22">
                  <a:extLst>
                    <a:ext uri="{FF2B5EF4-FFF2-40B4-BE49-F238E27FC236}">
                      <a16:creationId xmlns:a16="http://schemas.microsoft.com/office/drawing/2014/main" id="{A7A61C2C-3C0A-4CE2-B2D1-2EDF22673F1F}"/>
                    </a:ext>
                  </a:extLst>
                </p:cNvPr>
                <p:cNvSpPr/>
                <p:nvPr/>
              </p:nvSpPr>
              <p:spPr>
                <a:xfrm>
                  <a:off x="4519925" y="3507725"/>
                  <a:ext cx="1679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8" h="1060" extrusionOk="0">
                      <a:moveTo>
                        <a:pt x="475" y="1"/>
                      </a:move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23" y="43"/>
                      </a:lnTo>
                      <a:lnTo>
                        <a:pt x="238" y="94"/>
                      </a:lnTo>
                      <a:lnTo>
                        <a:pt x="153" y="153"/>
                      </a:lnTo>
                      <a:lnTo>
                        <a:pt x="94" y="238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26" y="687"/>
                      </a:lnTo>
                      <a:lnTo>
                        <a:pt x="43" y="737"/>
                      </a:lnTo>
                      <a:lnTo>
                        <a:pt x="94" y="831"/>
                      </a:lnTo>
                      <a:lnTo>
                        <a:pt x="153" y="907"/>
                      </a:lnTo>
                      <a:lnTo>
                        <a:pt x="238" y="966"/>
                      </a:lnTo>
                      <a:lnTo>
                        <a:pt x="323" y="1017"/>
                      </a:lnTo>
                      <a:lnTo>
                        <a:pt x="373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6243" y="1059"/>
                      </a:lnTo>
                      <a:lnTo>
                        <a:pt x="6294" y="1051"/>
                      </a:lnTo>
                      <a:lnTo>
                        <a:pt x="6344" y="1034"/>
                      </a:lnTo>
                      <a:lnTo>
                        <a:pt x="6395" y="1017"/>
                      </a:lnTo>
                      <a:lnTo>
                        <a:pt x="6480" y="966"/>
                      </a:lnTo>
                      <a:lnTo>
                        <a:pt x="6565" y="907"/>
                      </a:lnTo>
                      <a:lnTo>
                        <a:pt x="6624" y="831"/>
                      </a:lnTo>
                      <a:lnTo>
                        <a:pt x="6675" y="737"/>
                      </a:lnTo>
                      <a:lnTo>
                        <a:pt x="6692" y="687"/>
                      </a:lnTo>
                      <a:lnTo>
                        <a:pt x="6709" y="636"/>
                      </a:lnTo>
                      <a:lnTo>
                        <a:pt x="6717" y="585"/>
                      </a:lnTo>
                      <a:lnTo>
                        <a:pt x="6717" y="534"/>
                      </a:lnTo>
                      <a:lnTo>
                        <a:pt x="6717" y="475"/>
                      </a:lnTo>
                      <a:lnTo>
                        <a:pt x="6709" y="424"/>
                      </a:lnTo>
                      <a:lnTo>
                        <a:pt x="6692" y="373"/>
                      </a:lnTo>
                      <a:lnTo>
                        <a:pt x="6675" y="322"/>
                      </a:lnTo>
                      <a:lnTo>
                        <a:pt x="6624" y="238"/>
                      </a:lnTo>
                      <a:lnTo>
                        <a:pt x="6565" y="153"/>
                      </a:lnTo>
                      <a:lnTo>
                        <a:pt x="6480" y="94"/>
                      </a:lnTo>
                      <a:lnTo>
                        <a:pt x="6395" y="43"/>
                      </a:lnTo>
                      <a:lnTo>
                        <a:pt x="6344" y="26"/>
                      </a:lnTo>
                      <a:lnTo>
                        <a:pt x="6294" y="9"/>
                      </a:lnTo>
                      <a:lnTo>
                        <a:pt x="62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3" name="Google Shape;1393;p22">
                  <a:extLst>
                    <a:ext uri="{FF2B5EF4-FFF2-40B4-BE49-F238E27FC236}">
                      <a16:creationId xmlns:a16="http://schemas.microsoft.com/office/drawing/2014/main" id="{50E9E8BA-A0A9-4E1B-B16A-2AC891039960}"/>
                    </a:ext>
                  </a:extLst>
                </p:cNvPr>
                <p:cNvSpPr/>
                <p:nvPr/>
              </p:nvSpPr>
              <p:spPr>
                <a:xfrm>
                  <a:off x="4519925" y="3507725"/>
                  <a:ext cx="1679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8" h="1060" fill="none" extrusionOk="0">
                      <a:moveTo>
                        <a:pt x="526" y="1059"/>
                      </a:moveTo>
                      <a:lnTo>
                        <a:pt x="6183" y="1059"/>
                      </a:lnTo>
                      <a:lnTo>
                        <a:pt x="6183" y="1059"/>
                      </a:lnTo>
                      <a:lnTo>
                        <a:pt x="6243" y="1059"/>
                      </a:lnTo>
                      <a:lnTo>
                        <a:pt x="6294" y="1051"/>
                      </a:lnTo>
                      <a:lnTo>
                        <a:pt x="6344" y="1034"/>
                      </a:lnTo>
                      <a:lnTo>
                        <a:pt x="6395" y="1017"/>
                      </a:lnTo>
                      <a:lnTo>
                        <a:pt x="6480" y="966"/>
                      </a:lnTo>
                      <a:lnTo>
                        <a:pt x="6565" y="907"/>
                      </a:lnTo>
                      <a:lnTo>
                        <a:pt x="6624" y="831"/>
                      </a:lnTo>
                      <a:lnTo>
                        <a:pt x="6675" y="737"/>
                      </a:lnTo>
                      <a:lnTo>
                        <a:pt x="6692" y="687"/>
                      </a:lnTo>
                      <a:lnTo>
                        <a:pt x="6709" y="636"/>
                      </a:lnTo>
                      <a:lnTo>
                        <a:pt x="6717" y="585"/>
                      </a:lnTo>
                      <a:lnTo>
                        <a:pt x="6717" y="534"/>
                      </a:lnTo>
                      <a:lnTo>
                        <a:pt x="6717" y="534"/>
                      </a:lnTo>
                      <a:lnTo>
                        <a:pt x="6717" y="475"/>
                      </a:lnTo>
                      <a:lnTo>
                        <a:pt x="6709" y="424"/>
                      </a:lnTo>
                      <a:lnTo>
                        <a:pt x="6692" y="373"/>
                      </a:lnTo>
                      <a:lnTo>
                        <a:pt x="6675" y="322"/>
                      </a:lnTo>
                      <a:lnTo>
                        <a:pt x="6624" y="238"/>
                      </a:lnTo>
                      <a:lnTo>
                        <a:pt x="6565" y="153"/>
                      </a:lnTo>
                      <a:lnTo>
                        <a:pt x="6480" y="94"/>
                      </a:lnTo>
                      <a:lnTo>
                        <a:pt x="6395" y="43"/>
                      </a:lnTo>
                      <a:lnTo>
                        <a:pt x="6344" y="26"/>
                      </a:lnTo>
                      <a:lnTo>
                        <a:pt x="6294" y="9"/>
                      </a:lnTo>
                      <a:lnTo>
                        <a:pt x="6243" y="1"/>
                      </a:lnTo>
                      <a:lnTo>
                        <a:pt x="6183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475" y="1"/>
                      </a:ln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23" y="43"/>
                      </a:lnTo>
                      <a:lnTo>
                        <a:pt x="238" y="94"/>
                      </a:lnTo>
                      <a:lnTo>
                        <a:pt x="153" y="153"/>
                      </a:lnTo>
                      <a:lnTo>
                        <a:pt x="94" y="238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26" y="687"/>
                      </a:lnTo>
                      <a:lnTo>
                        <a:pt x="43" y="737"/>
                      </a:lnTo>
                      <a:lnTo>
                        <a:pt x="94" y="831"/>
                      </a:lnTo>
                      <a:lnTo>
                        <a:pt x="153" y="907"/>
                      </a:lnTo>
                      <a:lnTo>
                        <a:pt x="238" y="966"/>
                      </a:lnTo>
                      <a:lnTo>
                        <a:pt x="323" y="1017"/>
                      </a:lnTo>
                      <a:lnTo>
                        <a:pt x="373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526" y="1059"/>
                      </a:lnTo>
                      <a:lnTo>
                        <a:pt x="526" y="1059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4" name="Google Shape;1394;p22">
                  <a:extLst>
                    <a:ext uri="{FF2B5EF4-FFF2-40B4-BE49-F238E27FC236}">
                      <a16:creationId xmlns:a16="http://schemas.microsoft.com/office/drawing/2014/main" id="{D4AB9724-5A80-42C0-89F2-CE9C53AAFFD8}"/>
                    </a:ext>
                  </a:extLst>
                </p:cNvPr>
                <p:cNvSpPr/>
                <p:nvPr/>
              </p:nvSpPr>
              <p:spPr>
                <a:xfrm>
                  <a:off x="4533050" y="35342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5" name="Google Shape;1395;p22">
                  <a:extLst>
                    <a:ext uri="{FF2B5EF4-FFF2-40B4-BE49-F238E27FC236}">
                      <a16:creationId xmlns:a16="http://schemas.microsoft.com/office/drawing/2014/main" id="{A1ACF6BD-2E9B-4963-99E1-A7C29863C087}"/>
                    </a:ext>
                  </a:extLst>
                </p:cNvPr>
                <p:cNvSpPr/>
                <p:nvPr/>
              </p:nvSpPr>
              <p:spPr>
                <a:xfrm>
                  <a:off x="4450050" y="3613600"/>
                  <a:ext cx="301750" cy="1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0" h="6480" extrusionOk="0">
                      <a:moveTo>
                        <a:pt x="526" y="0"/>
                      </a:moveTo>
                      <a:lnTo>
                        <a:pt x="475" y="9"/>
                      </a:ln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3"/>
                      </a:lnTo>
                      <a:lnTo>
                        <a:pt x="153" y="161"/>
                      </a:lnTo>
                      <a:lnTo>
                        <a:pt x="86" y="237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5"/>
                      </a:lnTo>
                      <a:lnTo>
                        <a:pt x="18" y="686"/>
                      </a:lnTo>
                      <a:lnTo>
                        <a:pt x="43" y="737"/>
                      </a:lnTo>
                      <a:lnTo>
                        <a:pt x="86" y="830"/>
                      </a:lnTo>
                      <a:lnTo>
                        <a:pt x="153" y="906"/>
                      </a:lnTo>
                      <a:lnTo>
                        <a:pt x="230" y="974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0"/>
                      </a:lnTo>
                      <a:lnTo>
                        <a:pt x="475" y="1059"/>
                      </a:lnTo>
                      <a:lnTo>
                        <a:pt x="8834" y="1059"/>
                      </a:lnTo>
                      <a:lnTo>
                        <a:pt x="8945" y="1067"/>
                      </a:lnTo>
                      <a:lnTo>
                        <a:pt x="9055" y="1076"/>
                      </a:lnTo>
                      <a:lnTo>
                        <a:pt x="9165" y="1084"/>
                      </a:lnTo>
                      <a:lnTo>
                        <a:pt x="9275" y="1101"/>
                      </a:lnTo>
                      <a:lnTo>
                        <a:pt x="9377" y="1127"/>
                      </a:lnTo>
                      <a:lnTo>
                        <a:pt x="9478" y="1161"/>
                      </a:lnTo>
                      <a:lnTo>
                        <a:pt x="9580" y="1194"/>
                      </a:lnTo>
                      <a:lnTo>
                        <a:pt x="9681" y="1228"/>
                      </a:lnTo>
                      <a:lnTo>
                        <a:pt x="9775" y="1279"/>
                      </a:lnTo>
                      <a:lnTo>
                        <a:pt x="9868" y="1321"/>
                      </a:lnTo>
                      <a:lnTo>
                        <a:pt x="10046" y="1432"/>
                      </a:lnTo>
                      <a:lnTo>
                        <a:pt x="10215" y="1559"/>
                      </a:lnTo>
                      <a:lnTo>
                        <a:pt x="10376" y="1703"/>
                      </a:lnTo>
                      <a:lnTo>
                        <a:pt x="10511" y="1855"/>
                      </a:lnTo>
                      <a:lnTo>
                        <a:pt x="10638" y="2024"/>
                      </a:lnTo>
                      <a:lnTo>
                        <a:pt x="10749" y="2202"/>
                      </a:lnTo>
                      <a:lnTo>
                        <a:pt x="10799" y="2295"/>
                      </a:lnTo>
                      <a:lnTo>
                        <a:pt x="10842" y="2389"/>
                      </a:lnTo>
                      <a:lnTo>
                        <a:pt x="10876" y="2490"/>
                      </a:lnTo>
                      <a:lnTo>
                        <a:pt x="10909" y="2592"/>
                      </a:lnTo>
                      <a:lnTo>
                        <a:pt x="10943" y="2694"/>
                      </a:lnTo>
                      <a:lnTo>
                        <a:pt x="10969" y="2804"/>
                      </a:lnTo>
                      <a:lnTo>
                        <a:pt x="10986" y="2905"/>
                      </a:lnTo>
                      <a:lnTo>
                        <a:pt x="11003" y="3015"/>
                      </a:lnTo>
                      <a:lnTo>
                        <a:pt x="11011" y="3125"/>
                      </a:lnTo>
                      <a:lnTo>
                        <a:pt x="11011" y="3236"/>
                      </a:lnTo>
                      <a:lnTo>
                        <a:pt x="11011" y="3354"/>
                      </a:lnTo>
                      <a:lnTo>
                        <a:pt x="11003" y="3464"/>
                      </a:lnTo>
                      <a:lnTo>
                        <a:pt x="10986" y="3574"/>
                      </a:lnTo>
                      <a:lnTo>
                        <a:pt x="10969" y="3676"/>
                      </a:lnTo>
                      <a:lnTo>
                        <a:pt x="10943" y="3786"/>
                      </a:lnTo>
                      <a:lnTo>
                        <a:pt x="10909" y="3888"/>
                      </a:lnTo>
                      <a:lnTo>
                        <a:pt x="10876" y="3989"/>
                      </a:lnTo>
                      <a:lnTo>
                        <a:pt x="10842" y="4083"/>
                      </a:lnTo>
                      <a:lnTo>
                        <a:pt x="10799" y="4184"/>
                      </a:lnTo>
                      <a:lnTo>
                        <a:pt x="10749" y="4277"/>
                      </a:lnTo>
                      <a:lnTo>
                        <a:pt x="10638" y="4455"/>
                      </a:lnTo>
                      <a:lnTo>
                        <a:pt x="10511" y="4625"/>
                      </a:lnTo>
                      <a:lnTo>
                        <a:pt x="10376" y="4777"/>
                      </a:lnTo>
                      <a:lnTo>
                        <a:pt x="10215" y="4921"/>
                      </a:lnTo>
                      <a:lnTo>
                        <a:pt x="10046" y="5048"/>
                      </a:lnTo>
                      <a:lnTo>
                        <a:pt x="9868" y="5158"/>
                      </a:lnTo>
                      <a:lnTo>
                        <a:pt x="9775" y="5200"/>
                      </a:lnTo>
                      <a:lnTo>
                        <a:pt x="9681" y="5243"/>
                      </a:lnTo>
                      <a:lnTo>
                        <a:pt x="9580" y="5285"/>
                      </a:lnTo>
                      <a:lnTo>
                        <a:pt x="9478" y="5319"/>
                      </a:lnTo>
                      <a:lnTo>
                        <a:pt x="9377" y="5353"/>
                      </a:lnTo>
                      <a:lnTo>
                        <a:pt x="9275" y="5370"/>
                      </a:lnTo>
                      <a:lnTo>
                        <a:pt x="9165" y="5395"/>
                      </a:lnTo>
                      <a:lnTo>
                        <a:pt x="9055" y="5404"/>
                      </a:lnTo>
                      <a:lnTo>
                        <a:pt x="8945" y="5412"/>
                      </a:lnTo>
                      <a:lnTo>
                        <a:pt x="8834" y="5421"/>
                      </a:lnTo>
                      <a:lnTo>
                        <a:pt x="8648" y="5412"/>
                      </a:lnTo>
                      <a:lnTo>
                        <a:pt x="8462" y="5387"/>
                      </a:lnTo>
                      <a:lnTo>
                        <a:pt x="8284" y="5344"/>
                      </a:lnTo>
                      <a:lnTo>
                        <a:pt x="8106" y="5294"/>
                      </a:lnTo>
                      <a:lnTo>
                        <a:pt x="7937" y="5226"/>
                      </a:lnTo>
                      <a:lnTo>
                        <a:pt x="7776" y="5141"/>
                      </a:lnTo>
                      <a:lnTo>
                        <a:pt x="7615" y="5048"/>
                      </a:lnTo>
                      <a:lnTo>
                        <a:pt x="7471" y="4938"/>
                      </a:lnTo>
                      <a:lnTo>
                        <a:pt x="7429" y="4904"/>
                      </a:lnTo>
                      <a:lnTo>
                        <a:pt x="7378" y="4879"/>
                      </a:lnTo>
                      <a:lnTo>
                        <a:pt x="7335" y="4862"/>
                      </a:lnTo>
                      <a:lnTo>
                        <a:pt x="7285" y="4845"/>
                      </a:lnTo>
                      <a:lnTo>
                        <a:pt x="7183" y="4819"/>
                      </a:lnTo>
                      <a:lnTo>
                        <a:pt x="7081" y="4828"/>
                      </a:lnTo>
                      <a:lnTo>
                        <a:pt x="6980" y="4845"/>
                      </a:lnTo>
                      <a:lnTo>
                        <a:pt x="6887" y="4887"/>
                      </a:lnTo>
                      <a:lnTo>
                        <a:pt x="6844" y="4913"/>
                      </a:lnTo>
                      <a:lnTo>
                        <a:pt x="6802" y="4946"/>
                      </a:lnTo>
                      <a:lnTo>
                        <a:pt x="6759" y="4980"/>
                      </a:lnTo>
                      <a:lnTo>
                        <a:pt x="6726" y="5023"/>
                      </a:lnTo>
                      <a:lnTo>
                        <a:pt x="6692" y="5065"/>
                      </a:lnTo>
                      <a:lnTo>
                        <a:pt x="6666" y="5107"/>
                      </a:lnTo>
                      <a:lnTo>
                        <a:pt x="6641" y="5158"/>
                      </a:lnTo>
                      <a:lnTo>
                        <a:pt x="6632" y="5209"/>
                      </a:lnTo>
                      <a:lnTo>
                        <a:pt x="6607" y="5311"/>
                      </a:lnTo>
                      <a:lnTo>
                        <a:pt x="6615" y="5412"/>
                      </a:lnTo>
                      <a:lnTo>
                        <a:pt x="6632" y="5505"/>
                      </a:lnTo>
                      <a:lnTo>
                        <a:pt x="6675" y="5599"/>
                      </a:lnTo>
                      <a:lnTo>
                        <a:pt x="6700" y="5649"/>
                      </a:lnTo>
                      <a:lnTo>
                        <a:pt x="6734" y="5692"/>
                      </a:lnTo>
                      <a:lnTo>
                        <a:pt x="6768" y="5726"/>
                      </a:lnTo>
                      <a:lnTo>
                        <a:pt x="6810" y="5759"/>
                      </a:lnTo>
                      <a:lnTo>
                        <a:pt x="6912" y="5844"/>
                      </a:lnTo>
                      <a:lnTo>
                        <a:pt x="7030" y="5929"/>
                      </a:lnTo>
                      <a:lnTo>
                        <a:pt x="7141" y="5997"/>
                      </a:lnTo>
                      <a:lnTo>
                        <a:pt x="7259" y="6073"/>
                      </a:lnTo>
                      <a:lnTo>
                        <a:pt x="7386" y="6132"/>
                      </a:lnTo>
                      <a:lnTo>
                        <a:pt x="7505" y="6191"/>
                      </a:lnTo>
                      <a:lnTo>
                        <a:pt x="7632" y="6242"/>
                      </a:lnTo>
                      <a:lnTo>
                        <a:pt x="7759" y="6293"/>
                      </a:lnTo>
                      <a:lnTo>
                        <a:pt x="7886" y="6335"/>
                      </a:lnTo>
                      <a:lnTo>
                        <a:pt x="8021" y="6369"/>
                      </a:lnTo>
                      <a:lnTo>
                        <a:pt x="8157" y="6403"/>
                      </a:lnTo>
                      <a:lnTo>
                        <a:pt x="8284" y="6429"/>
                      </a:lnTo>
                      <a:lnTo>
                        <a:pt x="8419" y="6454"/>
                      </a:lnTo>
                      <a:lnTo>
                        <a:pt x="8555" y="6462"/>
                      </a:lnTo>
                      <a:lnTo>
                        <a:pt x="8699" y="6471"/>
                      </a:lnTo>
                      <a:lnTo>
                        <a:pt x="8834" y="6479"/>
                      </a:lnTo>
                      <a:lnTo>
                        <a:pt x="8995" y="6471"/>
                      </a:lnTo>
                      <a:lnTo>
                        <a:pt x="9165" y="6462"/>
                      </a:lnTo>
                      <a:lnTo>
                        <a:pt x="9326" y="6437"/>
                      </a:lnTo>
                      <a:lnTo>
                        <a:pt x="9487" y="6412"/>
                      </a:lnTo>
                      <a:lnTo>
                        <a:pt x="9639" y="6378"/>
                      </a:lnTo>
                      <a:lnTo>
                        <a:pt x="9792" y="6327"/>
                      </a:lnTo>
                      <a:lnTo>
                        <a:pt x="9944" y="6276"/>
                      </a:lnTo>
                      <a:lnTo>
                        <a:pt x="10088" y="6225"/>
                      </a:lnTo>
                      <a:lnTo>
                        <a:pt x="10232" y="6158"/>
                      </a:lnTo>
                      <a:lnTo>
                        <a:pt x="10376" y="6081"/>
                      </a:lnTo>
                      <a:lnTo>
                        <a:pt x="10511" y="6005"/>
                      </a:lnTo>
                      <a:lnTo>
                        <a:pt x="10638" y="5920"/>
                      </a:lnTo>
                      <a:lnTo>
                        <a:pt x="10765" y="5836"/>
                      </a:lnTo>
                      <a:lnTo>
                        <a:pt x="10893" y="5734"/>
                      </a:lnTo>
                      <a:lnTo>
                        <a:pt x="11011" y="5632"/>
                      </a:lnTo>
                      <a:lnTo>
                        <a:pt x="11121" y="5531"/>
                      </a:lnTo>
                      <a:lnTo>
                        <a:pt x="11231" y="5412"/>
                      </a:lnTo>
                      <a:lnTo>
                        <a:pt x="11333" y="5294"/>
                      </a:lnTo>
                      <a:lnTo>
                        <a:pt x="11426" y="5175"/>
                      </a:lnTo>
                      <a:lnTo>
                        <a:pt x="11519" y="5048"/>
                      </a:lnTo>
                      <a:lnTo>
                        <a:pt x="11604" y="4913"/>
                      </a:lnTo>
                      <a:lnTo>
                        <a:pt x="11680" y="4777"/>
                      </a:lnTo>
                      <a:lnTo>
                        <a:pt x="11748" y="4641"/>
                      </a:lnTo>
                      <a:lnTo>
                        <a:pt x="11816" y="4498"/>
                      </a:lnTo>
                      <a:lnTo>
                        <a:pt x="11875" y="4354"/>
                      </a:lnTo>
                      <a:lnTo>
                        <a:pt x="11926" y="4201"/>
                      </a:lnTo>
                      <a:lnTo>
                        <a:pt x="11968" y="4049"/>
                      </a:lnTo>
                      <a:lnTo>
                        <a:pt x="12002" y="3888"/>
                      </a:lnTo>
                      <a:lnTo>
                        <a:pt x="12036" y="3735"/>
                      </a:lnTo>
                      <a:lnTo>
                        <a:pt x="12053" y="3566"/>
                      </a:lnTo>
                      <a:lnTo>
                        <a:pt x="12070" y="3405"/>
                      </a:lnTo>
                      <a:lnTo>
                        <a:pt x="12070" y="3236"/>
                      </a:lnTo>
                      <a:lnTo>
                        <a:pt x="12070" y="3075"/>
                      </a:lnTo>
                      <a:lnTo>
                        <a:pt x="12053" y="2905"/>
                      </a:lnTo>
                      <a:lnTo>
                        <a:pt x="12036" y="2744"/>
                      </a:lnTo>
                      <a:lnTo>
                        <a:pt x="12002" y="2592"/>
                      </a:lnTo>
                      <a:lnTo>
                        <a:pt x="11968" y="2431"/>
                      </a:lnTo>
                      <a:lnTo>
                        <a:pt x="11926" y="2279"/>
                      </a:lnTo>
                      <a:lnTo>
                        <a:pt x="11875" y="2126"/>
                      </a:lnTo>
                      <a:lnTo>
                        <a:pt x="11816" y="1982"/>
                      </a:lnTo>
                      <a:lnTo>
                        <a:pt x="11748" y="1838"/>
                      </a:lnTo>
                      <a:lnTo>
                        <a:pt x="11680" y="1694"/>
                      </a:lnTo>
                      <a:lnTo>
                        <a:pt x="11604" y="1559"/>
                      </a:lnTo>
                      <a:lnTo>
                        <a:pt x="11519" y="1432"/>
                      </a:lnTo>
                      <a:lnTo>
                        <a:pt x="11426" y="1305"/>
                      </a:lnTo>
                      <a:lnTo>
                        <a:pt x="11333" y="1177"/>
                      </a:lnTo>
                      <a:lnTo>
                        <a:pt x="11231" y="1067"/>
                      </a:lnTo>
                      <a:lnTo>
                        <a:pt x="11121" y="949"/>
                      </a:lnTo>
                      <a:lnTo>
                        <a:pt x="11011" y="847"/>
                      </a:lnTo>
                      <a:lnTo>
                        <a:pt x="10893" y="746"/>
                      </a:lnTo>
                      <a:lnTo>
                        <a:pt x="10765" y="644"/>
                      </a:lnTo>
                      <a:lnTo>
                        <a:pt x="10638" y="559"/>
                      </a:lnTo>
                      <a:lnTo>
                        <a:pt x="10511" y="475"/>
                      </a:lnTo>
                      <a:lnTo>
                        <a:pt x="10376" y="390"/>
                      </a:lnTo>
                      <a:lnTo>
                        <a:pt x="10232" y="322"/>
                      </a:lnTo>
                      <a:lnTo>
                        <a:pt x="10088" y="254"/>
                      </a:lnTo>
                      <a:lnTo>
                        <a:pt x="9944" y="195"/>
                      </a:lnTo>
                      <a:lnTo>
                        <a:pt x="9792" y="144"/>
                      </a:lnTo>
                      <a:lnTo>
                        <a:pt x="9639" y="102"/>
                      </a:lnTo>
                      <a:lnTo>
                        <a:pt x="9487" y="68"/>
                      </a:lnTo>
                      <a:lnTo>
                        <a:pt x="9326" y="43"/>
                      </a:lnTo>
                      <a:lnTo>
                        <a:pt x="9165" y="17"/>
                      </a:lnTo>
                      <a:lnTo>
                        <a:pt x="8995" y="9"/>
                      </a:lnTo>
                      <a:lnTo>
                        <a:pt x="883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6" name="Google Shape;1396;p22">
                  <a:extLst>
                    <a:ext uri="{FF2B5EF4-FFF2-40B4-BE49-F238E27FC236}">
                      <a16:creationId xmlns:a16="http://schemas.microsoft.com/office/drawing/2014/main" id="{E2974823-E11C-423A-88A2-1EC7A6293048}"/>
                    </a:ext>
                  </a:extLst>
                </p:cNvPr>
                <p:cNvSpPr/>
                <p:nvPr/>
              </p:nvSpPr>
              <p:spPr>
                <a:xfrm>
                  <a:off x="4450050" y="3613600"/>
                  <a:ext cx="301750" cy="1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0" h="6480" fill="none" extrusionOk="0">
                      <a:moveTo>
                        <a:pt x="8834" y="0"/>
                      </a:moveTo>
                      <a:lnTo>
                        <a:pt x="526" y="0"/>
                      </a:lnTo>
                      <a:lnTo>
                        <a:pt x="526" y="0"/>
                      </a:lnTo>
                      <a:lnTo>
                        <a:pt x="475" y="9"/>
                      </a:ln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3"/>
                      </a:lnTo>
                      <a:lnTo>
                        <a:pt x="153" y="161"/>
                      </a:lnTo>
                      <a:lnTo>
                        <a:pt x="86" y="237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5"/>
                      </a:lnTo>
                      <a:lnTo>
                        <a:pt x="18" y="686"/>
                      </a:lnTo>
                      <a:lnTo>
                        <a:pt x="43" y="737"/>
                      </a:lnTo>
                      <a:lnTo>
                        <a:pt x="86" y="830"/>
                      </a:lnTo>
                      <a:lnTo>
                        <a:pt x="153" y="906"/>
                      </a:lnTo>
                      <a:lnTo>
                        <a:pt x="230" y="974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0"/>
                      </a:lnTo>
                      <a:lnTo>
                        <a:pt x="475" y="1059"/>
                      </a:lnTo>
                      <a:lnTo>
                        <a:pt x="526" y="1059"/>
                      </a:lnTo>
                      <a:lnTo>
                        <a:pt x="8834" y="1059"/>
                      </a:lnTo>
                      <a:lnTo>
                        <a:pt x="8834" y="1059"/>
                      </a:lnTo>
                      <a:lnTo>
                        <a:pt x="8945" y="1067"/>
                      </a:lnTo>
                      <a:lnTo>
                        <a:pt x="9055" y="1076"/>
                      </a:lnTo>
                      <a:lnTo>
                        <a:pt x="9165" y="1084"/>
                      </a:lnTo>
                      <a:lnTo>
                        <a:pt x="9275" y="1101"/>
                      </a:lnTo>
                      <a:lnTo>
                        <a:pt x="9377" y="1127"/>
                      </a:lnTo>
                      <a:lnTo>
                        <a:pt x="9478" y="1161"/>
                      </a:lnTo>
                      <a:lnTo>
                        <a:pt x="9580" y="1194"/>
                      </a:lnTo>
                      <a:lnTo>
                        <a:pt x="9681" y="1228"/>
                      </a:lnTo>
                      <a:lnTo>
                        <a:pt x="9775" y="1279"/>
                      </a:lnTo>
                      <a:lnTo>
                        <a:pt x="9868" y="1321"/>
                      </a:lnTo>
                      <a:lnTo>
                        <a:pt x="10046" y="1432"/>
                      </a:lnTo>
                      <a:lnTo>
                        <a:pt x="10215" y="1559"/>
                      </a:lnTo>
                      <a:lnTo>
                        <a:pt x="10376" y="1703"/>
                      </a:lnTo>
                      <a:lnTo>
                        <a:pt x="10511" y="1855"/>
                      </a:lnTo>
                      <a:lnTo>
                        <a:pt x="10638" y="2024"/>
                      </a:lnTo>
                      <a:lnTo>
                        <a:pt x="10749" y="2202"/>
                      </a:lnTo>
                      <a:lnTo>
                        <a:pt x="10799" y="2295"/>
                      </a:lnTo>
                      <a:lnTo>
                        <a:pt x="10842" y="2389"/>
                      </a:lnTo>
                      <a:lnTo>
                        <a:pt x="10876" y="2490"/>
                      </a:lnTo>
                      <a:lnTo>
                        <a:pt x="10909" y="2592"/>
                      </a:lnTo>
                      <a:lnTo>
                        <a:pt x="10943" y="2694"/>
                      </a:lnTo>
                      <a:lnTo>
                        <a:pt x="10969" y="2804"/>
                      </a:lnTo>
                      <a:lnTo>
                        <a:pt x="10986" y="2905"/>
                      </a:lnTo>
                      <a:lnTo>
                        <a:pt x="11003" y="3015"/>
                      </a:lnTo>
                      <a:lnTo>
                        <a:pt x="11011" y="3125"/>
                      </a:lnTo>
                      <a:lnTo>
                        <a:pt x="11011" y="3236"/>
                      </a:lnTo>
                      <a:lnTo>
                        <a:pt x="11011" y="3236"/>
                      </a:lnTo>
                      <a:lnTo>
                        <a:pt x="11011" y="3354"/>
                      </a:lnTo>
                      <a:lnTo>
                        <a:pt x="11003" y="3464"/>
                      </a:lnTo>
                      <a:lnTo>
                        <a:pt x="10986" y="3574"/>
                      </a:lnTo>
                      <a:lnTo>
                        <a:pt x="10969" y="3676"/>
                      </a:lnTo>
                      <a:lnTo>
                        <a:pt x="10943" y="3786"/>
                      </a:lnTo>
                      <a:lnTo>
                        <a:pt x="10909" y="3888"/>
                      </a:lnTo>
                      <a:lnTo>
                        <a:pt x="10876" y="3989"/>
                      </a:lnTo>
                      <a:lnTo>
                        <a:pt x="10842" y="4083"/>
                      </a:lnTo>
                      <a:lnTo>
                        <a:pt x="10799" y="4184"/>
                      </a:lnTo>
                      <a:lnTo>
                        <a:pt x="10749" y="4277"/>
                      </a:lnTo>
                      <a:lnTo>
                        <a:pt x="10638" y="4455"/>
                      </a:lnTo>
                      <a:lnTo>
                        <a:pt x="10511" y="4625"/>
                      </a:lnTo>
                      <a:lnTo>
                        <a:pt x="10376" y="4777"/>
                      </a:lnTo>
                      <a:lnTo>
                        <a:pt x="10215" y="4921"/>
                      </a:lnTo>
                      <a:lnTo>
                        <a:pt x="10046" y="5048"/>
                      </a:lnTo>
                      <a:lnTo>
                        <a:pt x="9868" y="5158"/>
                      </a:lnTo>
                      <a:lnTo>
                        <a:pt x="9775" y="5200"/>
                      </a:lnTo>
                      <a:lnTo>
                        <a:pt x="9681" y="5243"/>
                      </a:lnTo>
                      <a:lnTo>
                        <a:pt x="9580" y="5285"/>
                      </a:lnTo>
                      <a:lnTo>
                        <a:pt x="9478" y="5319"/>
                      </a:lnTo>
                      <a:lnTo>
                        <a:pt x="9377" y="5353"/>
                      </a:lnTo>
                      <a:lnTo>
                        <a:pt x="9275" y="5370"/>
                      </a:lnTo>
                      <a:lnTo>
                        <a:pt x="9165" y="5395"/>
                      </a:lnTo>
                      <a:lnTo>
                        <a:pt x="9055" y="5404"/>
                      </a:lnTo>
                      <a:lnTo>
                        <a:pt x="8945" y="5412"/>
                      </a:lnTo>
                      <a:lnTo>
                        <a:pt x="8834" y="5421"/>
                      </a:lnTo>
                      <a:lnTo>
                        <a:pt x="8834" y="5421"/>
                      </a:lnTo>
                      <a:lnTo>
                        <a:pt x="8648" y="5412"/>
                      </a:lnTo>
                      <a:lnTo>
                        <a:pt x="8462" y="5387"/>
                      </a:lnTo>
                      <a:lnTo>
                        <a:pt x="8284" y="5344"/>
                      </a:lnTo>
                      <a:lnTo>
                        <a:pt x="8106" y="5294"/>
                      </a:lnTo>
                      <a:lnTo>
                        <a:pt x="7937" y="5226"/>
                      </a:lnTo>
                      <a:lnTo>
                        <a:pt x="7776" y="5141"/>
                      </a:lnTo>
                      <a:lnTo>
                        <a:pt x="7615" y="5048"/>
                      </a:lnTo>
                      <a:lnTo>
                        <a:pt x="7471" y="4938"/>
                      </a:lnTo>
                      <a:lnTo>
                        <a:pt x="7471" y="4938"/>
                      </a:lnTo>
                      <a:lnTo>
                        <a:pt x="7429" y="4904"/>
                      </a:lnTo>
                      <a:lnTo>
                        <a:pt x="7378" y="4879"/>
                      </a:lnTo>
                      <a:lnTo>
                        <a:pt x="7335" y="4862"/>
                      </a:lnTo>
                      <a:lnTo>
                        <a:pt x="7285" y="4845"/>
                      </a:lnTo>
                      <a:lnTo>
                        <a:pt x="7183" y="4819"/>
                      </a:lnTo>
                      <a:lnTo>
                        <a:pt x="7081" y="4828"/>
                      </a:lnTo>
                      <a:lnTo>
                        <a:pt x="6980" y="4845"/>
                      </a:lnTo>
                      <a:lnTo>
                        <a:pt x="6887" y="4887"/>
                      </a:lnTo>
                      <a:lnTo>
                        <a:pt x="6844" y="4913"/>
                      </a:lnTo>
                      <a:lnTo>
                        <a:pt x="6802" y="4946"/>
                      </a:lnTo>
                      <a:lnTo>
                        <a:pt x="6759" y="4980"/>
                      </a:lnTo>
                      <a:lnTo>
                        <a:pt x="6726" y="5023"/>
                      </a:lnTo>
                      <a:lnTo>
                        <a:pt x="6726" y="5023"/>
                      </a:lnTo>
                      <a:lnTo>
                        <a:pt x="6692" y="5065"/>
                      </a:lnTo>
                      <a:lnTo>
                        <a:pt x="6666" y="5107"/>
                      </a:lnTo>
                      <a:lnTo>
                        <a:pt x="6641" y="5158"/>
                      </a:lnTo>
                      <a:lnTo>
                        <a:pt x="6632" y="5209"/>
                      </a:lnTo>
                      <a:lnTo>
                        <a:pt x="6607" y="5311"/>
                      </a:lnTo>
                      <a:lnTo>
                        <a:pt x="6615" y="5412"/>
                      </a:lnTo>
                      <a:lnTo>
                        <a:pt x="6632" y="5505"/>
                      </a:lnTo>
                      <a:lnTo>
                        <a:pt x="6675" y="5599"/>
                      </a:lnTo>
                      <a:lnTo>
                        <a:pt x="6700" y="5649"/>
                      </a:lnTo>
                      <a:lnTo>
                        <a:pt x="6734" y="5692"/>
                      </a:lnTo>
                      <a:lnTo>
                        <a:pt x="6768" y="5726"/>
                      </a:lnTo>
                      <a:lnTo>
                        <a:pt x="6810" y="5759"/>
                      </a:lnTo>
                      <a:lnTo>
                        <a:pt x="6810" y="5759"/>
                      </a:lnTo>
                      <a:lnTo>
                        <a:pt x="6912" y="5844"/>
                      </a:lnTo>
                      <a:lnTo>
                        <a:pt x="7030" y="5929"/>
                      </a:lnTo>
                      <a:lnTo>
                        <a:pt x="7141" y="5997"/>
                      </a:lnTo>
                      <a:lnTo>
                        <a:pt x="7259" y="6073"/>
                      </a:lnTo>
                      <a:lnTo>
                        <a:pt x="7386" y="6132"/>
                      </a:lnTo>
                      <a:lnTo>
                        <a:pt x="7505" y="6191"/>
                      </a:lnTo>
                      <a:lnTo>
                        <a:pt x="7632" y="6242"/>
                      </a:lnTo>
                      <a:lnTo>
                        <a:pt x="7759" y="6293"/>
                      </a:lnTo>
                      <a:lnTo>
                        <a:pt x="7886" y="6335"/>
                      </a:lnTo>
                      <a:lnTo>
                        <a:pt x="8021" y="6369"/>
                      </a:lnTo>
                      <a:lnTo>
                        <a:pt x="8157" y="6403"/>
                      </a:lnTo>
                      <a:lnTo>
                        <a:pt x="8284" y="6429"/>
                      </a:lnTo>
                      <a:lnTo>
                        <a:pt x="8419" y="6454"/>
                      </a:lnTo>
                      <a:lnTo>
                        <a:pt x="8555" y="6462"/>
                      </a:lnTo>
                      <a:lnTo>
                        <a:pt x="8699" y="6471"/>
                      </a:lnTo>
                      <a:lnTo>
                        <a:pt x="8834" y="6479"/>
                      </a:lnTo>
                      <a:lnTo>
                        <a:pt x="8834" y="6479"/>
                      </a:lnTo>
                      <a:lnTo>
                        <a:pt x="8995" y="6471"/>
                      </a:lnTo>
                      <a:lnTo>
                        <a:pt x="9165" y="6462"/>
                      </a:lnTo>
                      <a:lnTo>
                        <a:pt x="9326" y="6437"/>
                      </a:lnTo>
                      <a:lnTo>
                        <a:pt x="9487" y="6412"/>
                      </a:lnTo>
                      <a:lnTo>
                        <a:pt x="9639" y="6378"/>
                      </a:lnTo>
                      <a:lnTo>
                        <a:pt x="9792" y="6327"/>
                      </a:lnTo>
                      <a:lnTo>
                        <a:pt x="9944" y="6276"/>
                      </a:lnTo>
                      <a:lnTo>
                        <a:pt x="10088" y="6225"/>
                      </a:lnTo>
                      <a:lnTo>
                        <a:pt x="10232" y="6158"/>
                      </a:lnTo>
                      <a:lnTo>
                        <a:pt x="10376" y="6081"/>
                      </a:lnTo>
                      <a:lnTo>
                        <a:pt x="10511" y="6005"/>
                      </a:lnTo>
                      <a:lnTo>
                        <a:pt x="10638" y="5920"/>
                      </a:lnTo>
                      <a:lnTo>
                        <a:pt x="10765" y="5836"/>
                      </a:lnTo>
                      <a:lnTo>
                        <a:pt x="10893" y="5734"/>
                      </a:lnTo>
                      <a:lnTo>
                        <a:pt x="11011" y="5632"/>
                      </a:lnTo>
                      <a:lnTo>
                        <a:pt x="11121" y="5531"/>
                      </a:lnTo>
                      <a:lnTo>
                        <a:pt x="11231" y="5412"/>
                      </a:lnTo>
                      <a:lnTo>
                        <a:pt x="11333" y="5294"/>
                      </a:lnTo>
                      <a:lnTo>
                        <a:pt x="11426" y="5175"/>
                      </a:lnTo>
                      <a:lnTo>
                        <a:pt x="11519" y="5048"/>
                      </a:lnTo>
                      <a:lnTo>
                        <a:pt x="11604" y="4913"/>
                      </a:lnTo>
                      <a:lnTo>
                        <a:pt x="11680" y="4777"/>
                      </a:lnTo>
                      <a:lnTo>
                        <a:pt x="11748" y="4641"/>
                      </a:lnTo>
                      <a:lnTo>
                        <a:pt x="11816" y="4498"/>
                      </a:lnTo>
                      <a:lnTo>
                        <a:pt x="11875" y="4354"/>
                      </a:lnTo>
                      <a:lnTo>
                        <a:pt x="11926" y="4201"/>
                      </a:lnTo>
                      <a:lnTo>
                        <a:pt x="11968" y="4049"/>
                      </a:lnTo>
                      <a:lnTo>
                        <a:pt x="12002" y="3888"/>
                      </a:lnTo>
                      <a:lnTo>
                        <a:pt x="12036" y="3735"/>
                      </a:lnTo>
                      <a:lnTo>
                        <a:pt x="12053" y="3566"/>
                      </a:lnTo>
                      <a:lnTo>
                        <a:pt x="12070" y="3405"/>
                      </a:lnTo>
                      <a:lnTo>
                        <a:pt x="12070" y="3236"/>
                      </a:lnTo>
                      <a:lnTo>
                        <a:pt x="12070" y="3236"/>
                      </a:lnTo>
                      <a:lnTo>
                        <a:pt x="12070" y="3075"/>
                      </a:lnTo>
                      <a:lnTo>
                        <a:pt x="12053" y="2905"/>
                      </a:lnTo>
                      <a:lnTo>
                        <a:pt x="12036" y="2744"/>
                      </a:lnTo>
                      <a:lnTo>
                        <a:pt x="12002" y="2592"/>
                      </a:lnTo>
                      <a:lnTo>
                        <a:pt x="11968" y="2431"/>
                      </a:lnTo>
                      <a:lnTo>
                        <a:pt x="11926" y="2279"/>
                      </a:lnTo>
                      <a:lnTo>
                        <a:pt x="11875" y="2126"/>
                      </a:lnTo>
                      <a:lnTo>
                        <a:pt x="11816" y="1982"/>
                      </a:lnTo>
                      <a:lnTo>
                        <a:pt x="11748" y="1838"/>
                      </a:lnTo>
                      <a:lnTo>
                        <a:pt x="11680" y="1694"/>
                      </a:lnTo>
                      <a:lnTo>
                        <a:pt x="11604" y="1559"/>
                      </a:lnTo>
                      <a:lnTo>
                        <a:pt x="11519" y="1432"/>
                      </a:lnTo>
                      <a:lnTo>
                        <a:pt x="11426" y="1305"/>
                      </a:lnTo>
                      <a:lnTo>
                        <a:pt x="11333" y="1177"/>
                      </a:lnTo>
                      <a:lnTo>
                        <a:pt x="11231" y="1067"/>
                      </a:lnTo>
                      <a:lnTo>
                        <a:pt x="11121" y="949"/>
                      </a:lnTo>
                      <a:lnTo>
                        <a:pt x="11011" y="847"/>
                      </a:lnTo>
                      <a:lnTo>
                        <a:pt x="10893" y="746"/>
                      </a:lnTo>
                      <a:lnTo>
                        <a:pt x="10765" y="644"/>
                      </a:lnTo>
                      <a:lnTo>
                        <a:pt x="10638" y="559"/>
                      </a:lnTo>
                      <a:lnTo>
                        <a:pt x="10511" y="475"/>
                      </a:lnTo>
                      <a:lnTo>
                        <a:pt x="10376" y="390"/>
                      </a:lnTo>
                      <a:lnTo>
                        <a:pt x="10232" y="322"/>
                      </a:lnTo>
                      <a:lnTo>
                        <a:pt x="10088" y="254"/>
                      </a:lnTo>
                      <a:lnTo>
                        <a:pt x="9944" y="195"/>
                      </a:lnTo>
                      <a:lnTo>
                        <a:pt x="9792" y="144"/>
                      </a:lnTo>
                      <a:lnTo>
                        <a:pt x="9639" y="102"/>
                      </a:lnTo>
                      <a:lnTo>
                        <a:pt x="9487" y="68"/>
                      </a:lnTo>
                      <a:lnTo>
                        <a:pt x="9326" y="43"/>
                      </a:lnTo>
                      <a:lnTo>
                        <a:pt x="9165" y="17"/>
                      </a:lnTo>
                      <a:lnTo>
                        <a:pt x="8995" y="9"/>
                      </a:lnTo>
                      <a:lnTo>
                        <a:pt x="8834" y="0"/>
                      </a:lnTo>
                      <a:lnTo>
                        <a:pt x="8834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7" name="Google Shape;1397;p22">
                  <a:extLst>
                    <a:ext uri="{FF2B5EF4-FFF2-40B4-BE49-F238E27FC236}">
                      <a16:creationId xmlns:a16="http://schemas.microsoft.com/office/drawing/2014/main" id="{AFB9B18E-F65E-49BB-81B0-63FFAD8C0881}"/>
                    </a:ext>
                  </a:extLst>
                </p:cNvPr>
                <p:cNvSpPr/>
                <p:nvPr/>
              </p:nvSpPr>
              <p:spPr>
                <a:xfrm>
                  <a:off x="4670900" y="361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8" name="Google Shape;1398;p22">
                  <a:extLst>
                    <a:ext uri="{FF2B5EF4-FFF2-40B4-BE49-F238E27FC236}">
                      <a16:creationId xmlns:a16="http://schemas.microsoft.com/office/drawing/2014/main" id="{564B0162-DC08-4BE1-9EE8-2B9930E3E210}"/>
                    </a:ext>
                  </a:extLst>
                </p:cNvPr>
                <p:cNvSpPr/>
                <p:nvPr/>
              </p:nvSpPr>
              <p:spPr>
                <a:xfrm>
                  <a:off x="4450050" y="3507725"/>
                  <a:ext cx="442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0" extrusionOk="0">
                      <a:moveTo>
                        <a:pt x="475" y="1"/>
                      </a:move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4"/>
                      </a:lnTo>
                      <a:lnTo>
                        <a:pt x="153" y="153"/>
                      </a:lnTo>
                      <a:lnTo>
                        <a:pt x="86" y="238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18" y="687"/>
                      </a:lnTo>
                      <a:lnTo>
                        <a:pt x="43" y="737"/>
                      </a:lnTo>
                      <a:lnTo>
                        <a:pt x="86" y="831"/>
                      </a:lnTo>
                      <a:lnTo>
                        <a:pt x="153" y="907"/>
                      </a:lnTo>
                      <a:lnTo>
                        <a:pt x="230" y="966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1297" y="1059"/>
                      </a:lnTo>
                      <a:lnTo>
                        <a:pt x="1348" y="1051"/>
                      </a:lnTo>
                      <a:lnTo>
                        <a:pt x="1398" y="1034"/>
                      </a:lnTo>
                      <a:lnTo>
                        <a:pt x="1449" y="1017"/>
                      </a:lnTo>
                      <a:lnTo>
                        <a:pt x="1534" y="966"/>
                      </a:lnTo>
                      <a:lnTo>
                        <a:pt x="1619" y="907"/>
                      </a:lnTo>
                      <a:lnTo>
                        <a:pt x="1678" y="831"/>
                      </a:lnTo>
                      <a:lnTo>
                        <a:pt x="1729" y="737"/>
                      </a:lnTo>
                      <a:lnTo>
                        <a:pt x="1746" y="687"/>
                      </a:lnTo>
                      <a:lnTo>
                        <a:pt x="1763" y="636"/>
                      </a:lnTo>
                      <a:lnTo>
                        <a:pt x="1771" y="585"/>
                      </a:lnTo>
                      <a:lnTo>
                        <a:pt x="1771" y="534"/>
                      </a:lnTo>
                      <a:lnTo>
                        <a:pt x="1771" y="475"/>
                      </a:lnTo>
                      <a:lnTo>
                        <a:pt x="1763" y="424"/>
                      </a:lnTo>
                      <a:lnTo>
                        <a:pt x="1746" y="373"/>
                      </a:lnTo>
                      <a:lnTo>
                        <a:pt x="1729" y="322"/>
                      </a:lnTo>
                      <a:lnTo>
                        <a:pt x="1678" y="238"/>
                      </a:lnTo>
                      <a:lnTo>
                        <a:pt x="1619" y="153"/>
                      </a:lnTo>
                      <a:lnTo>
                        <a:pt x="1534" y="94"/>
                      </a:lnTo>
                      <a:lnTo>
                        <a:pt x="1449" y="43"/>
                      </a:lnTo>
                      <a:lnTo>
                        <a:pt x="1398" y="26"/>
                      </a:lnTo>
                      <a:lnTo>
                        <a:pt x="1348" y="9"/>
                      </a:lnTo>
                      <a:lnTo>
                        <a:pt x="12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69" name="Google Shape;1399;p22">
                  <a:extLst>
                    <a:ext uri="{FF2B5EF4-FFF2-40B4-BE49-F238E27FC236}">
                      <a16:creationId xmlns:a16="http://schemas.microsoft.com/office/drawing/2014/main" id="{67D68160-208C-4FB7-866A-7DD3A7B2FA0B}"/>
                    </a:ext>
                  </a:extLst>
                </p:cNvPr>
                <p:cNvSpPr/>
                <p:nvPr/>
              </p:nvSpPr>
              <p:spPr>
                <a:xfrm>
                  <a:off x="4450050" y="3507725"/>
                  <a:ext cx="442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0" fill="none" extrusionOk="0">
                      <a:moveTo>
                        <a:pt x="526" y="1059"/>
                      </a:moveTo>
                      <a:lnTo>
                        <a:pt x="1237" y="1059"/>
                      </a:lnTo>
                      <a:lnTo>
                        <a:pt x="1237" y="1059"/>
                      </a:lnTo>
                      <a:lnTo>
                        <a:pt x="1297" y="1059"/>
                      </a:lnTo>
                      <a:lnTo>
                        <a:pt x="1348" y="1051"/>
                      </a:lnTo>
                      <a:lnTo>
                        <a:pt x="1398" y="1034"/>
                      </a:lnTo>
                      <a:lnTo>
                        <a:pt x="1449" y="1017"/>
                      </a:lnTo>
                      <a:lnTo>
                        <a:pt x="1534" y="966"/>
                      </a:lnTo>
                      <a:lnTo>
                        <a:pt x="1619" y="907"/>
                      </a:lnTo>
                      <a:lnTo>
                        <a:pt x="1678" y="831"/>
                      </a:lnTo>
                      <a:lnTo>
                        <a:pt x="1729" y="737"/>
                      </a:lnTo>
                      <a:lnTo>
                        <a:pt x="1746" y="687"/>
                      </a:lnTo>
                      <a:lnTo>
                        <a:pt x="1763" y="636"/>
                      </a:lnTo>
                      <a:lnTo>
                        <a:pt x="1771" y="585"/>
                      </a:lnTo>
                      <a:lnTo>
                        <a:pt x="1771" y="534"/>
                      </a:lnTo>
                      <a:lnTo>
                        <a:pt x="1771" y="534"/>
                      </a:lnTo>
                      <a:lnTo>
                        <a:pt x="1771" y="475"/>
                      </a:lnTo>
                      <a:lnTo>
                        <a:pt x="1763" y="424"/>
                      </a:lnTo>
                      <a:lnTo>
                        <a:pt x="1746" y="373"/>
                      </a:lnTo>
                      <a:lnTo>
                        <a:pt x="1729" y="322"/>
                      </a:lnTo>
                      <a:lnTo>
                        <a:pt x="1678" y="238"/>
                      </a:lnTo>
                      <a:lnTo>
                        <a:pt x="1619" y="153"/>
                      </a:lnTo>
                      <a:lnTo>
                        <a:pt x="1534" y="94"/>
                      </a:lnTo>
                      <a:lnTo>
                        <a:pt x="1449" y="43"/>
                      </a:lnTo>
                      <a:lnTo>
                        <a:pt x="1398" y="26"/>
                      </a:lnTo>
                      <a:lnTo>
                        <a:pt x="1348" y="9"/>
                      </a:lnTo>
                      <a:lnTo>
                        <a:pt x="1297" y="1"/>
                      </a:lnTo>
                      <a:lnTo>
                        <a:pt x="1237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475" y="1"/>
                      </a:ln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4"/>
                      </a:lnTo>
                      <a:lnTo>
                        <a:pt x="153" y="153"/>
                      </a:lnTo>
                      <a:lnTo>
                        <a:pt x="86" y="238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18" y="687"/>
                      </a:lnTo>
                      <a:lnTo>
                        <a:pt x="43" y="737"/>
                      </a:lnTo>
                      <a:lnTo>
                        <a:pt x="86" y="831"/>
                      </a:lnTo>
                      <a:lnTo>
                        <a:pt x="153" y="907"/>
                      </a:lnTo>
                      <a:lnTo>
                        <a:pt x="230" y="966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526" y="1059"/>
                      </a:lnTo>
                      <a:lnTo>
                        <a:pt x="526" y="1059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70" name="Google Shape;1400;p22">
                  <a:extLst>
                    <a:ext uri="{FF2B5EF4-FFF2-40B4-BE49-F238E27FC236}">
                      <a16:creationId xmlns:a16="http://schemas.microsoft.com/office/drawing/2014/main" id="{C4DD3BEB-02F1-40C2-B299-38FA7FF188E5}"/>
                    </a:ext>
                  </a:extLst>
                </p:cNvPr>
                <p:cNvSpPr/>
                <p:nvPr/>
              </p:nvSpPr>
              <p:spPr>
                <a:xfrm>
                  <a:off x="4463200" y="35342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71" name="Google Shape;1401;p22">
                  <a:extLst>
                    <a:ext uri="{FF2B5EF4-FFF2-40B4-BE49-F238E27FC236}">
                      <a16:creationId xmlns:a16="http://schemas.microsoft.com/office/drawing/2014/main" id="{743DF8ED-1F85-4650-9FFD-8779F341576D}"/>
                    </a:ext>
                  </a:extLst>
                </p:cNvPr>
                <p:cNvSpPr/>
                <p:nvPr/>
              </p:nvSpPr>
              <p:spPr>
                <a:xfrm>
                  <a:off x="4516975" y="3666325"/>
                  <a:ext cx="106100" cy="2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4" h="1059" extrusionOk="0">
                      <a:moveTo>
                        <a:pt x="483" y="0"/>
                      </a:move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31" y="42"/>
                      </a:lnTo>
                      <a:lnTo>
                        <a:pt x="237" y="93"/>
                      </a:lnTo>
                      <a:lnTo>
                        <a:pt x="161" y="153"/>
                      </a:lnTo>
                      <a:lnTo>
                        <a:pt x="93" y="237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17" y="424"/>
                      </a:lnTo>
                      <a:lnTo>
                        <a:pt x="9" y="474"/>
                      </a:lnTo>
                      <a:lnTo>
                        <a:pt x="0" y="534"/>
                      </a:lnTo>
                      <a:lnTo>
                        <a:pt x="9" y="585"/>
                      </a:lnTo>
                      <a:lnTo>
                        <a:pt x="17" y="635"/>
                      </a:lnTo>
                      <a:lnTo>
                        <a:pt x="26" y="686"/>
                      </a:lnTo>
                      <a:lnTo>
                        <a:pt x="43" y="737"/>
                      </a:lnTo>
                      <a:lnTo>
                        <a:pt x="93" y="830"/>
                      </a:lnTo>
                      <a:lnTo>
                        <a:pt x="161" y="906"/>
                      </a:lnTo>
                      <a:lnTo>
                        <a:pt x="237" y="966"/>
                      </a:lnTo>
                      <a:lnTo>
                        <a:pt x="331" y="1016"/>
                      </a:lnTo>
                      <a:lnTo>
                        <a:pt x="373" y="1033"/>
                      </a:lnTo>
                      <a:lnTo>
                        <a:pt x="424" y="1050"/>
                      </a:lnTo>
                      <a:lnTo>
                        <a:pt x="483" y="1059"/>
                      </a:lnTo>
                      <a:lnTo>
                        <a:pt x="3761" y="1059"/>
                      </a:lnTo>
                      <a:lnTo>
                        <a:pt x="3820" y="1050"/>
                      </a:lnTo>
                      <a:lnTo>
                        <a:pt x="3871" y="1033"/>
                      </a:lnTo>
                      <a:lnTo>
                        <a:pt x="3913" y="1016"/>
                      </a:lnTo>
                      <a:lnTo>
                        <a:pt x="4006" y="966"/>
                      </a:lnTo>
                      <a:lnTo>
                        <a:pt x="4082" y="906"/>
                      </a:lnTo>
                      <a:lnTo>
                        <a:pt x="4150" y="830"/>
                      </a:lnTo>
                      <a:lnTo>
                        <a:pt x="4201" y="737"/>
                      </a:lnTo>
                      <a:lnTo>
                        <a:pt x="4218" y="686"/>
                      </a:lnTo>
                      <a:lnTo>
                        <a:pt x="4226" y="635"/>
                      </a:lnTo>
                      <a:lnTo>
                        <a:pt x="4235" y="585"/>
                      </a:lnTo>
                      <a:lnTo>
                        <a:pt x="4243" y="534"/>
                      </a:lnTo>
                      <a:lnTo>
                        <a:pt x="4235" y="474"/>
                      </a:lnTo>
                      <a:lnTo>
                        <a:pt x="4226" y="424"/>
                      </a:lnTo>
                      <a:lnTo>
                        <a:pt x="4218" y="373"/>
                      </a:lnTo>
                      <a:lnTo>
                        <a:pt x="4201" y="322"/>
                      </a:lnTo>
                      <a:lnTo>
                        <a:pt x="4150" y="237"/>
                      </a:lnTo>
                      <a:lnTo>
                        <a:pt x="4082" y="153"/>
                      </a:lnTo>
                      <a:lnTo>
                        <a:pt x="4006" y="93"/>
                      </a:lnTo>
                      <a:lnTo>
                        <a:pt x="3913" y="42"/>
                      </a:lnTo>
                      <a:lnTo>
                        <a:pt x="3871" y="26"/>
                      </a:lnTo>
                      <a:lnTo>
                        <a:pt x="3820" y="9"/>
                      </a:lnTo>
                      <a:lnTo>
                        <a:pt x="37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72" name="Google Shape;1402;p22">
                  <a:extLst>
                    <a:ext uri="{FF2B5EF4-FFF2-40B4-BE49-F238E27FC236}">
                      <a16:creationId xmlns:a16="http://schemas.microsoft.com/office/drawing/2014/main" id="{508A2A13-FA09-4E66-89A4-C986EACB2B61}"/>
                    </a:ext>
                  </a:extLst>
                </p:cNvPr>
                <p:cNvSpPr/>
                <p:nvPr/>
              </p:nvSpPr>
              <p:spPr>
                <a:xfrm>
                  <a:off x="4516975" y="3666325"/>
                  <a:ext cx="106100" cy="2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4" h="1059" fill="none" extrusionOk="0">
                      <a:moveTo>
                        <a:pt x="4243" y="534"/>
                      </a:moveTo>
                      <a:lnTo>
                        <a:pt x="4243" y="534"/>
                      </a:lnTo>
                      <a:lnTo>
                        <a:pt x="4235" y="474"/>
                      </a:lnTo>
                      <a:lnTo>
                        <a:pt x="4226" y="424"/>
                      </a:lnTo>
                      <a:lnTo>
                        <a:pt x="4218" y="373"/>
                      </a:lnTo>
                      <a:lnTo>
                        <a:pt x="4201" y="322"/>
                      </a:lnTo>
                      <a:lnTo>
                        <a:pt x="4150" y="237"/>
                      </a:lnTo>
                      <a:lnTo>
                        <a:pt x="4082" y="153"/>
                      </a:lnTo>
                      <a:lnTo>
                        <a:pt x="4006" y="93"/>
                      </a:lnTo>
                      <a:lnTo>
                        <a:pt x="3913" y="42"/>
                      </a:lnTo>
                      <a:lnTo>
                        <a:pt x="3871" y="26"/>
                      </a:lnTo>
                      <a:lnTo>
                        <a:pt x="3820" y="9"/>
                      </a:lnTo>
                      <a:lnTo>
                        <a:pt x="3761" y="0"/>
                      </a:lnTo>
                      <a:lnTo>
                        <a:pt x="3710" y="0"/>
                      </a:lnTo>
                      <a:lnTo>
                        <a:pt x="534" y="0"/>
                      </a:lnTo>
                      <a:lnTo>
                        <a:pt x="534" y="0"/>
                      </a:lnTo>
                      <a:lnTo>
                        <a:pt x="483" y="0"/>
                      </a:ln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31" y="42"/>
                      </a:lnTo>
                      <a:lnTo>
                        <a:pt x="237" y="93"/>
                      </a:lnTo>
                      <a:lnTo>
                        <a:pt x="161" y="153"/>
                      </a:lnTo>
                      <a:lnTo>
                        <a:pt x="93" y="237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17" y="424"/>
                      </a:lnTo>
                      <a:lnTo>
                        <a:pt x="9" y="474"/>
                      </a:lnTo>
                      <a:lnTo>
                        <a:pt x="0" y="534"/>
                      </a:lnTo>
                      <a:lnTo>
                        <a:pt x="0" y="534"/>
                      </a:lnTo>
                      <a:lnTo>
                        <a:pt x="9" y="585"/>
                      </a:lnTo>
                      <a:lnTo>
                        <a:pt x="17" y="635"/>
                      </a:lnTo>
                      <a:lnTo>
                        <a:pt x="26" y="686"/>
                      </a:lnTo>
                      <a:lnTo>
                        <a:pt x="43" y="737"/>
                      </a:lnTo>
                      <a:lnTo>
                        <a:pt x="93" y="830"/>
                      </a:lnTo>
                      <a:lnTo>
                        <a:pt x="161" y="906"/>
                      </a:lnTo>
                      <a:lnTo>
                        <a:pt x="237" y="966"/>
                      </a:lnTo>
                      <a:lnTo>
                        <a:pt x="331" y="1016"/>
                      </a:lnTo>
                      <a:lnTo>
                        <a:pt x="373" y="1033"/>
                      </a:lnTo>
                      <a:lnTo>
                        <a:pt x="424" y="1050"/>
                      </a:lnTo>
                      <a:lnTo>
                        <a:pt x="483" y="1059"/>
                      </a:lnTo>
                      <a:lnTo>
                        <a:pt x="534" y="1059"/>
                      </a:lnTo>
                      <a:lnTo>
                        <a:pt x="3710" y="1059"/>
                      </a:lnTo>
                      <a:lnTo>
                        <a:pt x="3710" y="1059"/>
                      </a:lnTo>
                      <a:lnTo>
                        <a:pt x="3761" y="1059"/>
                      </a:lnTo>
                      <a:lnTo>
                        <a:pt x="3820" y="1050"/>
                      </a:lnTo>
                      <a:lnTo>
                        <a:pt x="3871" y="1033"/>
                      </a:lnTo>
                      <a:lnTo>
                        <a:pt x="3913" y="1016"/>
                      </a:lnTo>
                      <a:lnTo>
                        <a:pt x="4006" y="966"/>
                      </a:lnTo>
                      <a:lnTo>
                        <a:pt x="4082" y="906"/>
                      </a:lnTo>
                      <a:lnTo>
                        <a:pt x="4150" y="830"/>
                      </a:lnTo>
                      <a:lnTo>
                        <a:pt x="4201" y="737"/>
                      </a:lnTo>
                      <a:lnTo>
                        <a:pt x="4218" y="686"/>
                      </a:lnTo>
                      <a:lnTo>
                        <a:pt x="4226" y="635"/>
                      </a:lnTo>
                      <a:lnTo>
                        <a:pt x="4235" y="585"/>
                      </a:lnTo>
                      <a:lnTo>
                        <a:pt x="4243" y="534"/>
                      </a:lnTo>
                      <a:lnTo>
                        <a:pt x="4243" y="534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73" name="Google Shape;1403;p22">
                  <a:extLst>
                    <a:ext uri="{FF2B5EF4-FFF2-40B4-BE49-F238E27FC236}">
                      <a16:creationId xmlns:a16="http://schemas.microsoft.com/office/drawing/2014/main" id="{87E61EFF-4731-4EDB-868D-6648CBEF60C4}"/>
                    </a:ext>
                  </a:extLst>
                </p:cNvPr>
                <p:cNvSpPr/>
                <p:nvPr/>
              </p:nvSpPr>
              <p:spPr>
                <a:xfrm>
                  <a:off x="4623050" y="3679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</p:grpSp>
          <p:sp>
            <p:nvSpPr>
              <p:cNvPr id="4046" name="Google Shape;1404;p22">
                <a:extLst>
                  <a:ext uri="{FF2B5EF4-FFF2-40B4-BE49-F238E27FC236}">
                    <a16:creationId xmlns:a16="http://schemas.microsoft.com/office/drawing/2014/main" id="{00B7CFA0-01BE-4DB9-B951-F0B07EEA95E1}"/>
                  </a:ext>
                </a:extLst>
              </p:cNvPr>
              <p:cNvSpPr txBox="1"/>
              <p:nvPr/>
            </p:nvSpPr>
            <p:spPr>
              <a:xfrm>
                <a:off x="1030638" y="1810175"/>
                <a:ext cx="950700" cy="28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>
                    <a:latin typeface="Roboto"/>
                    <a:ea typeface="Roboto"/>
                    <a:cs typeface="Roboto"/>
                    <a:sym typeface="Roboto"/>
                  </a:rPr>
                  <a:t>16 km/h</a:t>
                </a:r>
                <a:endParaRPr sz="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047" name="Google Shape;1405;p22">
                <a:extLst>
                  <a:ext uri="{FF2B5EF4-FFF2-40B4-BE49-F238E27FC236}">
                    <a16:creationId xmlns:a16="http://schemas.microsoft.com/office/drawing/2014/main" id="{401D92C9-1F96-43D4-BB54-E566779B9A34}"/>
                  </a:ext>
                </a:extLst>
              </p:cNvPr>
              <p:cNvGrpSpPr/>
              <p:nvPr/>
            </p:nvGrpSpPr>
            <p:grpSpPr>
              <a:xfrm>
                <a:off x="633785" y="2236782"/>
                <a:ext cx="254563" cy="306038"/>
                <a:chOff x="4675975" y="5025025"/>
                <a:chExt cx="375850" cy="451850"/>
              </a:xfrm>
            </p:grpSpPr>
            <p:sp>
              <p:nvSpPr>
                <p:cNvPr id="4049" name="Google Shape;1406;p22">
                  <a:extLst>
                    <a:ext uri="{FF2B5EF4-FFF2-40B4-BE49-F238E27FC236}">
                      <a16:creationId xmlns:a16="http://schemas.microsoft.com/office/drawing/2014/main" id="{C869984B-6BD0-4FEF-A235-D72F67F19618}"/>
                    </a:ext>
                  </a:extLst>
                </p:cNvPr>
                <p:cNvSpPr/>
                <p:nvPr/>
              </p:nvSpPr>
              <p:spPr>
                <a:xfrm>
                  <a:off x="4675975" y="5025025"/>
                  <a:ext cx="375850" cy="4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4" h="18074" extrusionOk="0">
                      <a:moveTo>
                        <a:pt x="6590" y="2863"/>
                      </a:moveTo>
                      <a:lnTo>
                        <a:pt x="6759" y="2880"/>
                      </a:lnTo>
                      <a:lnTo>
                        <a:pt x="6920" y="2905"/>
                      </a:lnTo>
                      <a:lnTo>
                        <a:pt x="7081" y="2939"/>
                      </a:lnTo>
                      <a:lnTo>
                        <a:pt x="7242" y="2982"/>
                      </a:lnTo>
                      <a:lnTo>
                        <a:pt x="7403" y="3032"/>
                      </a:lnTo>
                      <a:lnTo>
                        <a:pt x="7547" y="3092"/>
                      </a:lnTo>
                      <a:lnTo>
                        <a:pt x="7699" y="3159"/>
                      </a:lnTo>
                      <a:lnTo>
                        <a:pt x="7843" y="3236"/>
                      </a:lnTo>
                      <a:lnTo>
                        <a:pt x="7979" y="3320"/>
                      </a:lnTo>
                      <a:lnTo>
                        <a:pt x="8114" y="3413"/>
                      </a:lnTo>
                      <a:lnTo>
                        <a:pt x="8241" y="3515"/>
                      </a:lnTo>
                      <a:lnTo>
                        <a:pt x="8368" y="3625"/>
                      </a:lnTo>
                      <a:lnTo>
                        <a:pt x="8479" y="3744"/>
                      </a:lnTo>
                      <a:lnTo>
                        <a:pt x="8589" y="3862"/>
                      </a:lnTo>
                      <a:lnTo>
                        <a:pt x="8699" y="3989"/>
                      </a:lnTo>
                      <a:lnTo>
                        <a:pt x="8809" y="3972"/>
                      </a:lnTo>
                      <a:lnTo>
                        <a:pt x="8919" y="3956"/>
                      </a:lnTo>
                      <a:lnTo>
                        <a:pt x="9038" y="3947"/>
                      </a:lnTo>
                      <a:lnTo>
                        <a:pt x="9266" y="3947"/>
                      </a:lnTo>
                      <a:lnTo>
                        <a:pt x="9385" y="3964"/>
                      </a:lnTo>
                      <a:lnTo>
                        <a:pt x="9503" y="3972"/>
                      </a:lnTo>
                      <a:lnTo>
                        <a:pt x="9613" y="3998"/>
                      </a:lnTo>
                      <a:lnTo>
                        <a:pt x="9724" y="4023"/>
                      </a:lnTo>
                      <a:lnTo>
                        <a:pt x="9834" y="4049"/>
                      </a:lnTo>
                      <a:lnTo>
                        <a:pt x="9944" y="4091"/>
                      </a:lnTo>
                      <a:lnTo>
                        <a:pt x="10045" y="4125"/>
                      </a:lnTo>
                      <a:lnTo>
                        <a:pt x="10147" y="4176"/>
                      </a:lnTo>
                      <a:lnTo>
                        <a:pt x="10249" y="4227"/>
                      </a:lnTo>
                      <a:lnTo>
                        <a:pt x="10342" y="4277"/>
                      </a:lnTo>
                      <a:lnTo>
                        <a:pt x="10435" y="4345"/>
                      </a:lnTo>
                      <a:lnTo>
                        <a:pt x="10528" y="4404"/>
                      </a:lnTo>
                      <a:lnTo>
                        <a:pt x="10613" y="4472"/>
                      </a:lnTo>
                      <a:lnTo>
                        <a:pt x="10698" y="4548"/>
                      </a:lnTo>
                      <a:lnTo>
                        <a:pt x="10774" y="4625"/>
                      </a:lnTo>
                      <a:lnTo>
                        <a:pt x="10850" y="4701"/>
                      </a:lnTo>
                      <a:lnTo>
                        <a:pt x="10926" y="4786"/>
                      </a:lnTo>
                      <a:lnTo>
                        <a:pt x="10994" y="4870"/>
                      </a:lnTo>
                      <a:lnTo>
                        <a:pt x="11053" y="4963"/>
                      </a:lnTo>
                      <a:lnTo>
                        <a:pt x="11121" y="5057"/>
                      </a:lnTo>
                      <a:lnTo>
                        <a:pt x="11172" y="5150"/>
                      </a:lnTo>
                      <a:lnTo>
                        <a:pt x="11223" y="5251"/>
                      </a:lnTo>
                      <a:lnTo>
                        <a:pt x="11273" y="5353"/>
                      </a:lnTo>
                      <a:lnTo>
                        <a:pt x="11307" y="5455"/>
                      </a:lnTo>
                      <a:lnTo>
                        <a:pt x="11350" y="5565"/>
                      </a:lnTo>
                      <a:lnTo>
                        <a:pt x="11375" y="5675"/>
                      </a:lnTo>
                      <a:lnTo>
                        <a:pt x="11401" y="5785"/>
                      </a:lnTo>
                      <a:lnTo>
                        <a:pt x="11426" y="5895"/>
                      </a:lnTo>
                      <a:lnTo>
                        <a:pt x="11443" y="6014"/>
                      </a:lnTo>
                      <a:lnTo>
                        <a:pt x="11451" y="6132"/>
                      </a:lnTo>
                      <a:lnTo>
                        <a:pt x="11451" y="6251"/>
                      </a:lnTo>
                      <a:lnTo>
                        <a:pt x="11451" y="6369"/>
                      </a:lnTo>
                      <a:lnTo>
                        <a:pt x="11443" y="6479"/>
                      </a:lnTo>
                      <a:lnTo>
                        <a:pt x="11426" y="6598"/>
                      </a:lnTo>
                      <a:lnTo>
                        <a:pt x="11401" y="6708"/>
                      </a:lnTo>
                      <a:lnTo>
                        <a:pt x="11375" y="6818"/>
                      </a:lnTo>
                      <a:lnTo>
                        <a:pt x="11350" y="6928"/>
                      </a:lnTo>
                      <a:lnTo>
                        <a:pt x="11307" y="7038"/>
                      </a:lnTo>
                      <a:lnTo>
                        <a:pt x="11273" y="7140"/>
                      </a:lnTo>
                      <a:lnTo>
                        <a:pt x="11223" y="7242"/>
                      </a:lnTo>
                      <a:lnTo>
                        <a:pt x="11172" y="7343"/>
                      </a:lnTo>
                      <a:lnTo>
                        <a:pt x="11121" y="7436"/>
                      </a:lnTo>
                      <a:lnTo>
                        <a:pt x="11053" y="7530"/>
                      </a:lnTo>
                      <a:lnTo>
                        <a:pt x="10994" y="7623"/>
                      </a:lnTo>
                      <a:lnTo>
                        <a:pt x="10926" y="7707"/>
                      </a:lnTo>
                      <a:lnTo>
                        <a:pt x="10850" y="7792"/>
                      </a:lnTo>
                      <a:lnTo>
                        <a:pt x="10774" y="7877"/>
                      </a:lnTo>
                      <a:lnTo>
                        <a:pt x="10698" y="7953"/>
                      </a:lnTo>
                      <a:lnTo>
                        <a:pt x="10613" y="8021"/>
                      </a:lnTo>
                      <a:lnTo>
                        <a:pt x="10528" y="8089"/>
                      </a:lnTo>
                      <a:lnTo>
                        <a:pt x="10435" y="8156"/>
                      </a:lnTo>
                      <a:lnTo>
                        <a:pt x="10342" y="8216"/>
                      </a:lnTo>
                      <a:lnTo>
                        <a:pt x="10249" y="8266"/>
                      </a:lnTo>
                      <a:lnTo>
                        <a:pt x="10147" y="8317"/>
                      </a:lnTo>
                      <a:lnTo>
                        <a:pt x="10045" y="8368"/>
                      </a:lnTo>
                      <a:lnTo>
                        <a:pt x="9944" y="8410"/>
                      </a:lnTo>
                      <a:lnTo>
                        <a:pt x="9834" y="8444"/>
                      </a:lnTo>
                      <a:lnTo>
                        <a:pt x="9724" y="8478"/>
                      </a:lnTo>
                      <a:lnTo>
                        <a:pt x="9613" y="8504"/>
                      </a:lnTo>
                      <a:lnTo>
                        <a:pt x="9503" y="8521"/>
                      </a:lnTo>
                      <a:lnTo>
                        <a:pt x="9385" y="8537"/>
                      </a:lnTo>
                      <a:lnTo>
                        <a:pt x="9266" y="8546"/>
                      </a:lnTo>
                      <a:lnTo>
                        <a:pt x="6277" y="8546"/>
                      </a:lnTo>
                      <a:lnTo>
                        <a:pt x="6133" y="8537"/>
                      </a:lnTo>
                      <a:lnTo>
                        <a:pt x="5989" y="8512"/>
                      </a:lnTo>
                      <a:lnTo>
                        <a:pt x="5853" y="8487"/>
                      </a:lnTo>
                      <a:lnTo>
                        <a:pt x="5718" y="8461"/>
                      </a:lnTo>
                      <a:lnTo>
                        <a:pt x="5582" y="8419"/>
                      </a:lnTo>
                      <a:lnTo>
                        <a:pt x="5447" y="8377"/>
                      </a:lnTo>
                      <a:lnTo>
                        <a:pt x="5319" y="8326"/>
                      </a:lnTo>
                      <a:lnTo>
                        <a:pt x="5192" y="8266"/>
                      </a:lnTo>
                      <a:lnTo>
                        <a:pt x="5074" y="8207"/>
                      </a:lnTo>
                      <a:lnTo>
                        <a:pt x="4947" y="8139"/>
                      </a:lnTo>
                      <a:lnTo>
                        <a:pt x="4837" y="8063"/>
                      </a:lnTo>
                      <a:lnTo>
                        <a:pt x="4727" y="7978"/>
                      </a:lnTo>
                      <a:lnTo>
                        <a:pt x="4617" y="7894"/>
                      </a:lnTo>
                      <a:lnTo>
                        <a:pt x="4515" y="7809"/>
                      </a:lnTo>
                      <a:lnTo>
                        <a:pt x="4413" y="7716"/>
                      </a:lnTo>
                      <a:lnTo>
                        <a:pt x="4320" y="7614"/>
                      </a:lnTo>
                      <a:lnTo>
                        <a:pt x="4227" y="7513"/>
                      </a:lnTo>
                      <a:lnTo>
                        <a:pt x="4151" y="7403"/>
                      </a:lnTo>
                      <a:lnTo>
                        <a:pt x="4066" y="7292"/>
                      </a:lnTo>
                      <a:lnTo>
                        <a:pt x="3990" y="7174"/>
                      </a:lnTo>
                      <a:lnTo>
                        <a:pt x="3922" y="7055"/>
                      </a:lnTo>
                      <a:lnTo>
                        <a:pt x="3863" y="6937"/>
                      </a:lnTo>
                      <a:lnTo>
                        <a:pt x="3803" y="6810"/>
                      </a:lnTo>
                      <a:lnTo>
                        <a:pt x="3753" y="6683"/>
                      </a:lnTo>
                      <a:lnTo>
                        <a:pt x="3710" y="6547"/>
                      </a:lnTo>
                      <a:lnTo>
                        <a:pt x="3668" y="6412"/>
                      </a:lnTo>
                      <a:lnTo>
                        <a:pt x="3643" y="6276"/>
                      </a:lnTo>
                      <a:lnTo>
                        <a:pt x="3617" y="6141"/>
                      </a:lnTo>
                      <a:lnTo>
                        <a:pt x="3592" y="5997"/>
                      </a:lnTo>
                      <a:lnTo>
                        <a:pt x="3583" y="5853"/>
                      </a:lnTo>
                      <a:lnTo>
                        <a:pt x="3583" y="5709"/>
                      </a:lnTo>
                      <a:lnTo>
                        <a:pt x="3583" y="5556"/>
                      </a:lnTo>
                      <a:lnTo>
                        <a:pt x="3592" y="5412"/>
                      </a:lnTo>
                      <a:lnTo>
                        <a:pt x="3617" y="5268"/>
                      </a:lnTo>
                      <a:lnTo>
                        <a:pt x="3643" y="5133"/>
                      </a:lnTo>
                      <a:lnTo>
                        <a:pt x="3668" y="4997"/>
                      </a:lnTo>
                      <a:lnTo>
                        <a:pt x="3710" y="4862"/>
                      </a:lnTo>
                      <a:lnTo>
                        <a:pt x="3753" y="4726"/>
                      </a:lnTo>
                      <a:lnTo>
                        <a:pt x="3803" y="4599"/>
                      </a:lnTo>
                      <a:lnTo>
                        <a:pt x="3863" y="4472"/>
                      </a:lnTo>
                      <a:lnTo>
                        <a:pt x="3922" y="4354"/>
                      </a:lnTo>
                      <a:lnTo>
                        <a:pt x="3990" y="4235"/>
                      </a:lnTo>
                      <a:lnTo>
                        <a:pt x="4066" y="4116"/>
                      </a:lnTo>
                      <a:lnTo>
                        <a:pt x="4151" y="4006"/>
                      </a:lnTo>
                      <a:lnTo>
                        <a:pt x="4227" y="3896"/>
                      </a:lnTo>
                      <a:lnTo>
                        <a:pt x="4320" y="3795"/>
                      </a:lnTo>
                      <a:lnTo>
                        <a:pt x="4413" y="3693"/>
                      </a:lnTo>
                      <a:lnTo>
                        <a:pt x="4515" y="3600"/>
                      </a:lnTo>
                      <a:lnTo>
                        <a:pt x="4617" y="3515"/>
                      </a:lnTo>
                      <a:lnTo>
                        <a:pt x="4727" y="3430"/>
                      </a:lnTo>
                      <a:lnTo>
                        <a:pt x="4837" y="3346"/>
                      </a:lnTo>
                      <a:lnTo>
                        <a:pt x="4947" y="3278"/>
                      </a:lnTo>
                      <a:lnTo>
                        <a:pt x="5074" y="3202"/>
                      </a:lnTo>
                      <a:lnTo>
                        <a:pt x="5192" y="3142"/>
                      </a:lnTo>
                      <a:lnTo>
                        <a:pt x="5319" y="3083"/>
                      </a:lnTo>
                      <a:lnTo>
                        <a:pt x="5447" y="3032"/>
                      </a:lnTo>
                      <a:lnTo>
                        <a:pt x="5582" y="2990"/>
                      </a:lnTo>
                      <a:lnTo>
                        <a:pt x="5718" y="2948"/>
                      </a:lnTo>
                      <a:lnTo>
                        <a:pt x="5853" y="2922"/>
                      </a:lnTo>
                      <a:lnTo>
                        <a:pt x="5989" y="2897"/>
                      </a:lnTo>
                      <a:lnTo>
                        <a:pt x="6133" y="2880"/>
                      </a:lnTo>
                      <a:lnTo>
                        <a:pt x="6277" y="2863"/>
                      </a:lnTo>
                      <a:close/>
                      <a:moveTo>
                        <a:pt x="5455" y="9588"/>
                      </a:moveTo>
                      <a:lnTo>
                        <a:pt x="5506" y="9596"/>
                      </a:lnTo>
                      <a:lnTo>
                        <a:pt x="5557" y="9613"/>
                      </a:lnTo>
                      <a:lnTo>
                        <a:pt x="5607" y="9630"/>
                      </a:lnTo>
                      <a:lnTo>
                        <a:pt x="5692" y="9672"/>
                      </a:lnTo>
                      <a:lnTo>
                        <a:pt x="5768" y="9740"/>
                      </a:lnTo>
                      <a:lnTo>
                        <a:pt x="5836" y="9816"/>
                      </a:lnTo>
                      <a:lnTo>
                        <a:pt x="5887" y="9910"/>
                      </a:lnTo>
                      <a:lnTo>
                        <a:pt x="5904" y="9960"/>
                      </a:lnTo>
                      <a:lnTo>
                        <a:pt x="5921" y="10011"/>
                      </a:lnTo>
                      <a:lnTo>
                        <a:pt x="5921" y="10062"/>
                      </a:lnTo>
                      <a:lnTo>
                        <a:pt x="5929" y="10113"/>
                      </a:lnTo>
                      <a:lnTo>
                        <a:pt x="5929" y="11366"/>
                      </a:lnTo>
                      <a:lnTo>
                        <a:pt x="5921" y="11426"/>
                      </a:lnTo>
                      <a:lnTo>
                        <a:pt x="5921" y="11476"/>
                      </a:lnTo>
                      <a:lnTo>
                        <a:pt x="5904" y="11527"/>
                      </a:lnTo>
                      <a:lnTo>
                        <a:pt x="5887" y="11578"/>
                      </a:lnTo>
                      <a:lnTo>
                        <a:pt x="5836" y="11663"/>
                      </a:lnTo>
                      <a:lnTo>
                        <a:pt x="5768" y="11739"/>
                      </a:lnTo>
                      <a:lnTo>
                        <a:pt x="5692" y="11807"/>
                      </a:lnTo>
                      <a:lnTo>
                        <a:pt x="5607" y="11857"/>
                      </a:lnTo>
                      <a:lnTo>
                        <a:pt x="5557" y="11874"/>
                      </a:lnTo>
                      <a:lnTo>
                        <a:pt x="5506" y="11891"/>
                      </a:lnTo>
                      <a:lnTo>
                        <a:pt x="5455" y="11891"/>
                      </a:lnTo>
                      <a:lnTo>
                        <a:pt x="5396" y="11900"/>
                      </a:lnTo>
                      <a:lnTo>
                        <a:pt x="5345" y="11891"/>
                      </a:lnTo>
                      <a:lnTo>
                        <a:pt x="5294" y="11891"/>
                      </a:lnTo>
                      <a:lnTo>
                        <a:pt x="5243" y="11874"/>
                      </a:lnTo>
                      <a:lnTo>
                        <a:pt x="5192" y="11857"/>
                      </a:lnTo>
                      <a:lnTo>
                        <a:pt x="5099" y="11807"/>
                      </a:lnTo>
                      <a:lnTo>
                        <a:pt x="5023" y="11739"/>
                      </a:lnTo>
                      <a:lnTo>
                        <a:pt x="4955" y="11663"/>
                      </a:lnTo>
                      <a:lnTo>
                        <a:pt x="4913" y="11578"/>
                      </a:lnTo>
                      <a:lnTo>
                        <a:pt x="4896" y="11527"/>
                      </a:lnTo>
                      <a:lnTo>
                        <a:pt x="4879" y="11476"/>
                      </a:lnTo>
                      <a:lnTo>
                        <a:pt x="4871" y="11426"/>
                      </a:lnTo>
                      <a:lnTo>
                        <a:pt x="4871" y="11366"/>
                      </a:lnTo>
                      <a:lnTo>
                        <a:pt x="4871" y="10113"/>
                      </a:lnTo>
                      <a:lnTo>
                        <a:pt x="4871" y="10062"/>
                      </a:lnTo>
                      <a:lnTo>
                        <a:pt x="4879" y="10011"/>
                      </a:lnTo>
                      <a:lnTo>
                        <a:pt x="4896" y="9960"/>
                      </a:lnTo>
                      <a:lnTo>
                        <a:pt x="4913" y="9910"/>
                      </a:lnTo>
                      <a:lnTo>
                        <a:pt x="4955" y="9816"/>
                      </a:lnTo>
                      <a:lnTo>
                        <a:pt x="5023" y="9740"/>
                      </a:lnTo>
                      <a:lnTo>
                        <a:pt x="5099" y="9672"/>
                      </a:lnTo>
                      <a:lnTo>
                        <a:pt x="5192" y="9630"/>
                      </a:lnTo>
                      <a:lnTo>
                        <a:pt x="5243" y="9613"/>
                      </a:lnTo>
                      <a:lnTo>
                        <a:pt x="5294" y="9596"/>
                      </a:lnTo>
                      <a:lnTo>
                        <a:pt x="5345" y="9588"/>
                      </a:lnTo>
                      <a:close/>
                      <a:moveTo>
                        <a:pt x="9690" y="9588"/>
                      </a:moveTo>
                      <a:lnTo>
                        <a:pt x="9741" y="9596"/>
                      </a:lnTo>
                      <a:lnTo>
                        <a:pt x="9791" y="9613"/>
                      </a:lnTo>
                      <a:lnTo>
                        <a:pt x="9842" y="9630"/>
                      </a:lnTo>
                      <a:lnTo>
                        <a:pt x="9927" y="9672"/>
                      </a:lnTo>
                      <a:lnTo>
                        <a:pt x="10012" y="9740"/>
                      </a:lnTo>
                      <a:lnTo>
                        <a:pt x="10071" y="9816"/>
                      </a:lnTo>
                      <a:lnTo>
                        <a:pt x="10122" y="9910"/>
                      </a:lnTo>
                      <a:lnTo>
                        <a:pt x="10139" y="9960"/>
                      </a:lnTo>
                      <a:lnTo>
                        <a:pt x="10156" y="10011"/>
                      </a:lnTo>
                      <a:lnTo>
                        <a:pt x="10164" y="10062"/>
                      </a:lnTo>
                      <a:lnTo>
                        <a:pt x="10164" y="10113"/>
                      </a:lnTo>
                      <a:lnTo>
                        <a:pt x="10164" y="11366"/>
                      </a:lnTo>
                      <a:lnTo>
                        <a:pt x="10164" y="11426"/>
                      </a:lnTo>
                      <a:lnTo>
                        <a:pt x="10156" y="11476"/>
                      </a:lnTo>
                      <a:lnTo>
                        <a:pt x="10139" y="11527"/>
                      </a:lnTo>
                      <a:lnTo>
                        <a:pt x="10122" y="11578"/>
                      </a:lnTo>
                      <a:lnTo>
                        <a:pt x="10071" y="11663"/>
                      </a:lnTo>
                      <a:lnTo>
                        <a:pt x="10012" y="11739"/>
                      </a:lnTo>
                      <a:lnTo>
                        <a:pt x="9927" y="11807"/>
                      </a:lnTo>
                      <a:lnTo>
                        <a:pt x="9842" y="11857"/>
                      </a:lnTo>
                      <a:lnTo>
                        <a:pt x="9791" y="11874"/>
                      </a:lnTo>
                      <a:lnTo>
                        <a:pt x="9741" y="11891"/>
                      </a:lnTo>
                      <a:lnTo>
                        <a:pt x="9690" y="11891"/>
                      </a:lnTo>
                      <a:lnTo>
                        <a:pt x="9630" y="11900"/>
                      </a:lnTo>
                      <a:lnTo>
                        <a:pt x="9580" y="11891"/>
                      </a:lnTo>
                      <a:lnTo>
                        <a:pt x="9529" y="11891"/>
                      </a:lnTo>
                      <a:lnTo>
                        <a:pt x="9478" y="11874"/>
                      </a:lnTo>
                      <a:lnTo>
                        <a:pt x="9427" y="11857"/>
                      </a:lnTo>
                      <a:lnTo>
                        <a:pt x="9334" y="11807"/>
                      </a:lnTo>
                      <a:lnTo>
                        <a:pt x="9258" y="11739"/>
                      </a:lnTo>
                      <a:lnTo>
                        <a:pt x="9198" y="11663"/>
                      </a:lnTo>
                      <a:lnTo>
                        <a:pt x="9148" y="11578"/>
                      </a:lnTo>
                      <a:lnTo>
                        <a:pt x="9131" y="11527"/>
                      </a:lnTo>
                      <a:lnTo>
                        <a:pt x="9114" y="11476"/>
                      </a:lnTo>
                      <a:lnTo>
                        <a:pt x="9105" y="11426"/>
                      </a:lnTo>
                      <a:lnTo>
                        <a:pt x="9105" y="11366"/>
                      </a:lnTo>
                      <a:lnTo>
                        <a:pt x="9105" y="10113"/>
                      </a:lnTo>
                      <a:lnTo>
                        <a:pt x="9105" y="10062"/>
                      </a:lnTo>
                      <a:lnTo>
                        <a:pt x="9114" y="10011"/>
                      </a:lnTo>
                      <a:lnTo>
                        <a:pt x="9131" y="9960"/>
                      </a:lnTo>
                      <a:lnTo>
                        <a:pt x="9148" y="9910"/>
                      </a:lnTo>
                      <a:lnTo>
                        <a:pt x="9198" y="9816"/>
                      </a:lnTo>
                      <a:lnTo>
                        <a:pt x="9258" y="9740"/>
                      </a:lnTo>
                      <a:lnTo>
                        <a:pt x="9334" y="9672"/>
                      </a:lnTo>
                      <a:lnTo>
                        <a:pt x="9427" y="9630"/>
                      </a:lnTo>
                      <a:lnTo>
                        <a:pt x="9478" y="9613"/>
                      </a:lnTo>
                      <a:lnTo>
                        <a:pt x="9529" y="9596"/>
                      </a:lnTo>
                      <a:lnTo>
                        <a:pt x="9580" y="9588"/>
                      </a:lnTo>
                      <a:close/>
                      <a:moveTo>
                        <a:pt x="7572" y="9588"/>
                      </a:moveTo>
                      <a:lnTo>
                        <a:pt x="7623" y="9596"/>
                      </a:lnTo>
                      <a:lnTo>
                        <a:pt x="7674" y="9613"/>
                      </a:lnTo>
                      <a:lnTo>
                        <a:pt x="7725" y="9630"/>
                      </a:lnTo>
                      <a:lnTo>
                        <a:pt x="7809" y="9672"/>
                      </a:lnTo>
                      <a:lnTo>
                        <a:pt x="7894" y="9740"/>
                      </a:lnTo>
                      <a:lnTo>
                        <a:pt x="7953" y="9816"/>
                      </a:lnTo>
                      <a:lnTo>
                        <a:pt x="8004" y="9910"/>
                      </a:lnTo>
                      <a:lnTo>
                        <a:pt x="8021" y="9960"/>
                      </a:lnTo>
                      <a:lnTo>
                        <a:pt x="8038" y="10011"/>
                      </a:lnTo>
                      <a:lnTo>
                        <a:pt x="8047" y="10062"/>
                      </a:lnTo>
                      <a:lnTo>
                        <a:pt x="8047" y="10113"/>
                      </a:lnTo>
                      <a:lnTo>
                        <a:pt x="8047" y="12975"/>
                      </a:lnTo>
                      <a:lnTo>
                        <a:pt x="8047" y="13026"/>
                      </a:lnTo>
                      <a:lnTo>
                        <a:pt x="8038" y="13086"/>
                      </a:lnTo>
                      <a:lnTo>
                        <a:pt x="8021" y="13128"/>
                      </a:lnTo>
                      <a:lnTo>
                        <a:pt x="8004" y="13179"/>
                      </a:lnTo>
                      <a:lnTo>
                        <a:pt x="7953" y="13272"/>
                      </a:lnTo>
                      <a:lnTo>
                        <a:pt x="7894" y="13348"/>
                      </a:lnTo>
                      <a:lnTo>
                        <a:pt x="7809" y="13416"/>
                      </a:lnTo>
                      <a:lnTo>
                        <a:pt x="7725" y="13467"/>
                      </a:lnTo>
                      <a:lnTo>
                        <a:pt x="7674" y="13484"/>
                      </a:lnTo>
                      <a:lnTo>
                        <a:pt x="7623" y="13492"/>
                      </a:lnTo>
                      <a:lnTo>
                        <a:pt x="7572" y="13501"/>
                      </a:lnTo>
                      <a:lnTo>
                        <a:pt x="7462" y="13501"/>
                      </a:lnTo>
                      <a:lnTo>
                        <a:pt x="7411" y="13492"/>
                      </a:lnTo>
                      <a:lnTo>
                        <a:pt x="7361" y="13484"/>
                      </a:lnTo>
                      <a:lnTo>
                        <a:pt x="7310" y="13467"/>
                      </a:lnTo>
                      <a:lnTo>
                        <a:pt x="7217" y="13416"/>
                      </a:lnTo>
                      <a:lnTo>
                        <a:pt x="7140" y="13348"/>
                      </a:lnTo>
                      <a:lnTo>
                        <a:pt x="7073" y="13272"/>
                      </a:lnTo>
                      <a:lnTo>
                        <a:pt x="7030" y="13179"/>
                      </a:lnTo>
                      <a:lnTo>
                        <a:pt x="7013" y="13128"/>
                      </a:lnTo>
                      <a:lnTo>
                        <a:pt x="6996" y="13086"/>
                      </a:lnTo>
                      <a:lnTo>
                        <a:pt x="6988" y="13026"/>
                      </a:lnTo>
                      <a:lnTo>
                        <a:pt x="6988" y="12975"/>
                      </a:lnTo>
                      <a:lnTo>
                        <a:pt x="6988" y="10113"/>
                      </a:lnTo>
                      <a:lnTo>
                        <a:pt x="6988" y="10062"/>
                      </a:lnTo>
                      <a:lnTo>
                        <a:pt x="6996" y="10011"/>
                      </a:lnTo>
                      <a:lnTo>
                        <a:pt x="7013" y="9960"/>
                      </a:lnTo>
                      <a:lnTo>
                        <a:pt x="7030" y="9910"/>
                      </a:lnTo>
                      <a:lnTo>
                        <a:pt x="7073" y="9816"/>
                      </a:lnTo>
                      <a:lnTo>
                        <a:pt x="7140" y="9740"/>
                      </a:lnTo>
                      <a:lnTo>
                        <a:pt x="7217" y="9672"/>
                      </a:lnTo>
                      <a:lnTo>
                        <a:pt x="7310" y="9630"/>
                      </a:lnTo>
                      <a:lnTo>
                        <a:pt x="7361" y="9613"/>
                      </a:lnTo>
                      <a:lnTo>
                        <a:pt x="7411" y="9596"/>
                      </a:lnTo>
                      <a:lnTo>
                        <a:pt x="7462" y="9588"/>
                      </a:lnTo>
                      <a:close/>
                      <a:moveTo>
                        <a:pt x="7513" y="0"/>
                      </a:moveTo>
                      <a:lnTo>
                        <a:pt x="7132" y="9"/>
                      </a:lnTo>
                      <a:lnTo>
                        <a:pt x="6751" y="43"/>
                      </a:lnTo>
                      <a:lnTo>
                        <a:pt x="6370" y="85"/>
                      </a:lnTo>
                      <a:lnTo>
                        <a:pt x="6006" y="153"/>
                      </a:lnTo>
                      <a:lnTo>
                        <a:pt x="5641" y="237"/>
                      </a:lnTo>
                      <a:lnTo>
                        <a:pt x="5286" y="339"/>
                      </a:lnTo>
                      <a:lnTo>
                        <a:pt x="4930" y="458"/>
                      </a:lnTo>
                      <a:lnTo>
                        <a:pt x="4591" y="593"/>
                      </a:lnTo>
                      <a:lnTo>
                        <a:pt x="4261" y="746"/>
                      </a:lnTo>
                      <a:lnTo>
                        <a:pt x="3939" y="915"/>
                      </a:lnTo>
                      <a:lnTo>
                        <a:pt x="3617" y="1093"/>
                      </a:lnTo>
                      <a:lnTo>
                        <a:pt x="3312" y="1288"/>
                      </a:lnTo>
                      <a:lnTo>
                        <a:pt x="3024" y="1499"/>
                      </a:lnTo>
                      <a:lnTo>
                        <a:pt x="2736" y="1720"/>
                      </a:lnTo>
                      <a:lnTo>
                        <a:pt x="2465" y="1957"/>
                      </a:lnTo>
                      <a:lnTo>
                        <a:pt x="2203" y="2211"/>
                      </a:lnTo>
                      <a:lnTo>
                        <a:pt x="1949" y="2465"/>
                      </a:lnTo>
                      <a:lnTo>
                        <a:pt x="1720" y="2744"/>
                      </a:lnTo>
                      <a:lnTo>
                        <a:pt x="1491" y="3024"/>
                      </a:lnTo>
                      <a:lnTo>
                        <a:pt x="1280" y="3320"/>
                      </a:lnTo>
                      <a:lnTo>
                        <a:pt x="1085" y="3625"/>
                      </a:lnTo>
                      <a:lnTo>
                        <a:pt x="907" y="3939"/>
                      </a:lnTo>
                      <a:lnTo>
                        <a:pt x="738" y="4260"/>
                      </a:lnTo>
                      <a:lnTo>
                        <a:pt x="585" y="4599"/>
                      </a:lnTo>
                      <a:lnTo>
                        <a:pt x="458" y="4938"/>
                      </a:lnTo>
                      <a:lnTo>
                        <a:pt x="340" y="5285"/>
                      </a:lnTo>
                      <a:lnTo>
                        <a:pt x="238" y="5641"/>
                      </a:lnTo>
                      <a:lnTo>
                        <a:pt x="153" y="6005"/>
                      </a:lnTo>
                      <a:lnTo>
                        <a:pt x="85" y="6378"/>
                      </a:lnTo>
                      <a:lnTo>
                        <a:pt x="35" y="6750"/>
                      </a:lnTo>
                      <a:lnTo>
                        <a:pt x="9" y="7132"/>
                      </a:lnTo>
                      <a:lnTo>
                        <a:pt x="1" y="7521"/>
                      </a:lnTo>
                      <a:lnTo>
                        <a:pt x="1" y="7707"/>
                      </a:lnTo>
                      <a:lnTo>
                        <a:pt x="9" y="7902"/>
                      </a:lnTo>
                      <a:lnTo>
                        <a:pt x="26" y="8089"/>
                      </a:lnTo>
                      <a:lnTo>
                        <a:pt x="52" y="8292"/>
                      </a:lnTo>
                      <a:lnTo>
                        <a:pt x="85" y="8495"/>
                      </a:lnTo>
                      <a:lnTo>
                        <a:pt x="119" y="8698"/>
                      </a:lnTo>
                      <a:lnTo>
                        <a:pt x="162" y="8902"/>
                      </a:lnTo>
                      <a:lnTo>
                        <a:pt x="212" y="9113"/>
                      </a:lnTo>
                      <a:lnTo>
                        <a:pt x="272" y="9334"/>
                      </a:lnTo>
                      <a:lnTo>
                        <a:pt x="331" y="9554"/>
                      </a:lnTo>
                      <a:lnTo>
                        <a:pt x="407" y="9774"/>
                      </a:lnTo>
                      <a:lnTo>
                        <a:pt x="483" y="10003"/>
                      </a:lnTo>
                      <a:lnTo>
                        <a:pt x="653" y="10460"/>
                      </a:lnTo>
                      <a:lnTo>
                        <a:pt x="856" y="10934"/>
                      </a:lnTo>
                      <a:lnTo>
                        <a:pt x="1051" y="11349"/>
                      </a:lnTo>
                      <a:lnTo>
                        <a:pt x="1263" y="11773"/>
                      </a:lnTo>
                      <a:lnTo>
                        <a:pt x="1491" y="12196"/>
                      </a:lnTo>
                      <a:lnTo>
                        <a:pt x="1737" y="12620"/>
                      </a:lnTo>
                      <a:lnTo>
                        <a:pt x="1991" y="13043"/>
                      </a:lnTo>
                      <a:lnTo>
                        <a:pt x="2271" y="13467"/>
                      </a:lnTo>
                      <a:lnTo>
                        <a:pt x="2558" y="13882"/>
                      </a:lnTo>
                      <a:lnTo>
                        <a:pt x="2855" y="14297"/>
                      </a:lnTo>
                      <a:lnTo>
                        <a:pt x="3117" y="14644"/>
                      </a:lnTo>
                      <a:lnTo>
                        <a:pt x="3388" y="14983"/>
                      </a:lnTo>
                      <a:lnTo>
                        <a:pt x="3668" y="15321"/>
                      </a:lnTo>
                      <a:lnTo>
                        <a:pt x="3964" y="15660"/>
                      </a:lnTo>
                      <a:lnTo>
                        <a:pt x="4261" y="15982"/>
                      </a:lnTo>
                      <a:lnTo>
                        <a:pt x="4566" y="16295"/>
                      </a:lnTo>
                      <a:lnTo>
                        <a:pt x="4871" y="16592"/>
                      </a:lnTo>
                      <a:lnTo>
                        <a:pt x="5176" y="16871"/>
                      </a:lnTo>
                      <a:lnTo>
                        <a:pt x="5489" y="17125"/>
                      </a:lnTo>
                      <a:lnTo>
                        <a:pt x="5794" y="17363"/>
                      </a:lnTo>
                      <a:lnTo>
                        <a:pt x="5946" y="17464"/>
                      </a:lnTo>
                      <a:lnTo>
                        <a:pt x="6099" y="17566"/>
                      </a:lnTo>
                      <a:lnTo>
                        <a:pt x="6251" y="17659"/>
                      </a:lnTo>
                      <a:lnTo>
                        <a:pt x="6404" y="17744"/>
                      </a:lnTo>
                      <a:lnTo>
                        <a:pt x="6548" y="17820"/>
                      </a:lnTo>
                      <a:lnTo>
                        <a:pt x="6692" y="17879"/>
                      </a:lnTo>
                      <a:lnTo>
                        <a:pt x="6836" y="17938"/>
                      </a:lnTo>
                      <a:lnTo>
                        <a:pt x="6979" y="17989"/>
                      </a:lnTo>
                      <a:lnTo>
                        <a:pt x="7115" y="18023"/>
                      </a:lnTo>
                      <a:lnTo>
                        <a:pt x="7251" y="18057"/>
                      </a:lnTo>
                      <a:lnTo>
                        <a:pt x="7386" y="18066"/>
                      </a:lnTo>
                      <a:lnTo>
                        <a:pt x="7513" y="18074"/>
                      </a:lnTo>
                      <a:lnTo>
                        <a:pt x="7649" y="18066"/>
                      </a:lnTo>
                      <a:lnTo>
                        <a:pt x="7776" y="18057"/>
                      </a:lnTo>
                      <a:lnTo>
                        <a:pt x="7920" y="18023"/>
                      </a:lnTo>
                      <a:lnTo>
                        <a:pt x="8055" y="17989"/>
                      </a:lnTo>
                      <a:lnTo>
                        <a:pt x="8199" y="17938"/>
                      </a:lnTo>
                      <a:lnTo>
                        <a:pt x="8343" y="17879"/>
                      </a:lnTo>
                      <a:lnTo>
                        <a:pt x="8487" y="17820"/>
                      </a:lnTo>
                      <a:lnTo>
                        <a:pt x="8631" y="17744"/>
                      </a:lnTo>
                      <a:lnTo>
                        <a:pt x="8783" y="17659"/>
                      </a:lnTo>
                      <a:lnTo>
                        <a:pt x="8936" y="17566"/>
                      </a:lnTo>
                      <a:lnTo>
                        <a:pt x="9080" y="17464"/>
                      </a:lnTo>
                      <a:lnTo>
                        <a:pt x="9232" y="17363"/>
                      </a:lnTo>
                      <a:lnTo>
                        <a:pt x="9546" y="17125"/>
                      </a:lnTo>
                      <a:lnTo>
                        <a:pt x="9851" y="16871"/>
                      </a:lnTo>
                      <a:lnTo>
                        <a:pt x="10164" y="16592"/>
                      </a:lnTo>
                      <a:lnTo>
                        <a:pt x="10469" y="16295"/>
                      </a:lnTo>
                      <a:lnTo>
                        <a:pt x="10774" y="15982"/>
                      </a:lnTo>
                      <a:lnTo>
                        <a:pt x="11070" y="15660"/>
                      </a:lnTo>
                      <a:lnTo>
                        <a:pt x="11358" y="15321"/>
                      </a:lnTo>
                      <a:lnTo>
                        <a:pt x="11646" y="14983"/>
                      </a:lnTo>
                      <a:lnTo>
                        <a:pt x="11917" y="14644"/>
                      </a:lnTo>
                      <a:lnTo>
                        <a:pt x="12180" y="14297"/>
                      </a:lnTo>
                      <a:lnTo>
                        <a:pt x="12476" y="13882"/>
                      </a:lnTo>
                      <a:lnTo>
                        <a:pt x="12764" y="13467"/>
                      </a:lnTo>
                      <a:lnTo>
                        <a:pt x="13035" y="13043"/>
                      </a:lnTo>
                      <a:lnTo>
                        <a:pt x="13298" y="12620"/>
                      </a:lnTo>
                      <a:lnTo>
                        <a:pt x="13543" y="12196"/>
                      </a:lnTo>
                      <a:lnTo>
                        <a:pt x="13772" y="11773"/>
                      </a:lnTo>
                      <a:lnTo>
                        <a:pt x="13984" y="11349"/>
                      </a:lnTo>
                      <a:lnTo>
                        <a:pt x="14178" y="10934"/>
                      </a:lnTo>
                      <a:lnTo>
                        <a:pt x="14373" y="10460"/>
                      </a:lnTo>
                      <a:lnTo>
                        <a:pt x="14551" y="10003"/>
                      </a:lnTo>
                      <a:lnTo>
                        <a:pt x="14627" y="9774"/>
                      </a:lnTo>
                      <a:lnTo>
                        <a:pt x="14695" y="9554"/>
                      </a:lnTo>
                      <a:lnTo>
                        <a:pt x="14763" y="9334"/>
                      </a:lnTo>
                      <a:lnTo>
                        <a:pt x="14822" y="9113"/>
                      </a:lnTo>
                      <a:lnTo>
                        <a:pt x="14873" y="8902"/>
                      </a:lnTo>
                      <a:lnTo>
                        <a:pt x="14915" y="8698"/>
                      </a:lnTo>
                      <a:lnTo>
                        <a:pt x="14949" y="8495"/>
                      </a:lnTo>
                      <a:lnTo>
                        <a:pt x="14983" y="8292"/>
                      </a:lnTo>
                      <a:lnTo>
                        <a:pt x="15000" y="8089"/>
                      </a:lnTo>
                      <a:lnTo>
                        <a:pt x="15017" y="7902"/>
                      </a:lnTo>
                      <a:lnTo>
                        <a:pt x="15034" y="7707"/>
                      </a:lnTo>
                      <a:lnTo>
                        <a:pt x="15034" y="7521"/>
                      </a:lnTo>
                      <a:lnTo>
                        <a:pt x="15025" y="7132"/>
                      </a:lnTo>
                      <a:lnTo>
                        <a:pt x="14992" y="6750"/>
                      </a:lnTo>
                      <a:lnTo>
                        <a:pt x="14949" y="6378"/>
                      </a:lnTo>
                      <a:lnTo>
                        <a:pt x="14881" y="6005"/>
                      </a:lnTo>
                      <a:lnTo>
                        <a:pt x="14797" y="5641"/>
                      </a:lnTo>
                      <a:lnTo>
                        <a:pt x="14695" y="5285"/>
                      </a:lnTo>
                      <a:lnTo>
                        <a:pt x="14577" y="4938"/>
                      </a:lnTo>
                      <a:lnTo>
                        <a:pt x="14441" y="4599"/>
                      </a:lnTo>
                      <a:lnTo>
                        <a:pt x="14289" y="4260"/>
                      </a:lnTo>
                      <a:lnTo>
                        <a:pt x="14128" y="3939"/>
                      </a:lnTo>
                      <a:lnTo>
                        <a:pt x="13941" y="3625"/>
                      </a:lnTo>
                      <a:lnTo>
                        <a:pt x="13747" y="3320"/>
                      </a:lnTo>
                      <a:lnTo>
                        <a:pt x="13535" y="3024"/>
                      </a:lnTo>
                      <a:lnTo>
                        <a:pt x="13315" y="2744"/>
                      </a:lnTo>
                      <a:lnTo>
                        <a:pt x="13077" y="2465"/>
                      </a:lnTo>
                      <a:lnTo>
                        <a:pt x="12832" y="2211"/>
                      </a:lnTo>
                      <a:lnTo>
                        <a:pt x="12569" y="1957"/>
                      </a:lnTo>
                      <a:lnTo>
                        <a:pt x="12298" y="1720"/>
                      </a:lnTo>
                      <a:lnTo>
                        <a:pt x="12010" y="1499"/>
                      </a:lnTo>
                      <a:lnTo>
                        <a:pt x="11714" y="1288"/>
                      </a:lnTo>
                      <a:lnTo>
                        <a:pt x="11409" y="1093"/>
                      </a:lnTo>
                      <a:lnTo>
                        <a:pt x="11096" y="915"/>
                      </a:lnTo>
                      <a:lnTo>
                        <a:pt x="10774" y="746"/>
                      </a:lnTo>
                      <a:lnTo>
                        <a:pt x="10443" y="593"/>
                      </a:lnTo>
                      <a:lnTo>
                        <a:pt x="10096" y="458"/>
                      </a:lnTo>
                      <a:lnTo>
                        <a:pt x="9749" y="339"/>
                      </a:lnTo>
                      <a:lnTo>
                        <a:pt x="9393" y="237"/>
                      </a:lnTo>
                      <a:lnTo>
                        <a:pt x="9029" y="153"/>
                      </a:lnTo>
                      <a:lnTo>
                        <a:pt x="8656" y="85"/>
                      </a:lnTo>
                      <a:lnTo>
                        <a:pt x="8284" y="43"/>
                      </a:lnTo>
                      <a:lnTo>
                        <a:pt x="7903" y="9"/>
                      </a:lnTo>
                      <a:lnTo>
                        <a:pt x="751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50" name="Google Shape;1407;p22">
                  <a:extLst>
                    <a:ext uri="{FF2B5EF4-FFF2-40B4-BE49-F238E27FC236}">
                      <a16:creationId xmlns:a16="http://schemas.microsoft.com/office/drawing/2014/main" id="{CEED4002-F951-4308-BE79-9E087F3DF8D5}"/>
                    </a:ext>
                  </a:extLst>
                </p:cNvPr>
                <p:cNvSpPr/>
                <p:nvPr/>
              </p:nvSpPr>
              <p:spPr>
                <a:xfrm>
                  <a:off x="4675975" y="5025025"/>
                  <a:ext cx="375850" cy="4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4" h="18074" fill="none" extrusionOk="0">
                      <a:moveTo>
                        <a:pt x="7513" y="0"/>
                      </a:moveTo>
                      <a:lnTo>
                        <a:pt x="7513" y="0"/>
                      </a:lnTo>
                      <a:lnTo>
                        <a:pt x="7132" y="9"/>
                      </a:lnTo>
                      <a:lnTo>
                        <a:pt x="6751" y="43"/>
                      </a:lnTo>
                      <a:lnTo>
                        <a:pt x="6370" y="85"/>
                      </a:lnTo>
                      <a:lnTo>
                        <a:pt x="6006" y="153"/>
                      </a:lnTo>
                      <a:lnTo>
                        <a:pt x="5641" y="237"/>
                      </a:lnTo>
                      <a:lnTo>
                        <a:pt x="5286" y="339"/>
                      </a:lnTo>
                      <a:lnTo>
                        <a:pt x="4930" y="458"/>
                      </a:lnTo>
                      <a:lnTo>
                        <a:pt x="4591" y="593"/>
                      </a:lnTo>
                      <a:lnTo>
                        <a:pt x="4261" y="746"/>
                      </a:lnTo>
                      <a:lnTo>
                        <a:pt x="3939" y="915"/>
                      </a:lnTo>
                      <a:lnTo>
                        <a:pt x="3617" y="1093"/>
                      </a:lnTo>
                      <a:lnTo>
                        <a:pt x="3312" y="1288"/>
                      </a:lnTo>
                      <a:lnTo>
                        <a:pt x="3024" y="1499"/>
                      </a:lnTo>
                      <a:lnTo>
                        <a:pt x="2736" y="1720"/>
                      </a:lnTo>
                      <a:lnTo>
                        <a:pt x="2465" y="1957"/>
                      </a:lnTo>
                      <a:lnTo>
                        <a:pt x="2203" y="2211"/>
                      </a:lnTo>
                      <a:lnTo>
                        <a:pt x="1949" y="2465"/>
                      </a:lnTo>
                      <a:lnTo>
                        <a:pt x="1720" y="2744"/>
                      </a:lnTo>
                      <a:lnTo>
                        <a:pt x="1491" y="3024"/>
                      </a:lnTo>
                      <a:lnTo>
                        <a:pt x="1280" y="3320"/>
                      </a:lnTo>
                      <a:lnTo>
                        <a:pt x="1085" y="3625"/>
                      </a:lnTo>
                      <a:lnTo>
                        <a:pt x="907" y="3939"/>
                      </a:lnTo>
                      <a:lnTo>
                        <a:pt x="738" y="4260"/>
                      </a:lnTo>
                      <a:lnTo>
                        <a:pt x="585" y="4599"/>
                      </a:lnTo>
                      <a:lnTo>
                        <a:pt x="458" y="4938"/>
                      </a:lnTo>
                      <a:lnTo>
                        <a:pt x="340" y="5285"/>
                      </a:lnTo>
                      <a:lnTo>
                        <a:pt x="238" y="5641"/>
                      </a:lnTo>
                      <a:lnTo>
                        <a:pt x="153" y="6005"/>
                      </a:lnTo>
                      <a:lnTo>
                        <a:pt x="85" y="6378"/>
                      </a:lnTo>
                      <a:lnTo>
                        <a:pt x="35" y="6750"/>
                      </a:lnTo>
                      <a:lnTo>
                        <a:pt x="9" y="7132"/>
                      </a:lnTo>
                      <a:lnTo>
                        <a:pt x="1" y="7521"/>
                      </a:lnTo>
                      <a:lnTo>
                        <a:pt x="1" y="7521"/>
                      </a:lnTo>
                      <a:lnTo>
                        <a:pt x="1" y="7707"/>
                      </a:lnTo>
                      <a:lnTo>
                        <a:pt x="9" y="7902"/>
                      </a:lnTo>
                      <a:lnTo>
                        <a:pt x="26" y="8089"/>
                      </a:lnTo>
                      <a:lnTo>
                        <a:pt x="52" y="8292"/>
                      </a:lnTo>
                      <a:lnTo>
                        <a:pt x="85" y="8495"/>
                      </a:lnTo>
                      <a:lnTo>
                        <a:pt x="119" y="8698"/>
                      </a:lnTo>
                      <a:lnTo>
                        <a:pt x="162" y="8902"/>
                      </a:lnTo>
                      <a:lnTo>
                        <a:pt x="212" y="9113"/>
                      </a:lnTo>
                      <a:lnTo>
                        <a:pt x="272" y="9334"/>
                      </a:lnTo>
                      <a:lnTo>
                        <a:pt x="331" y="9554"/>
                      </a:lnTo>
                      <a:lnTo>
                        <a:pt x="407" y="9774"/>
                      </a:lnTo>
                      <a:lnTo>
                        <a:pt x="483" y="10003"/>
                      </a:lnTo>
                      <a:lnTo>
                        <a:pt x="653" y="10460"/>
                      </a:lnTo>
                      <a:lnTo>
                        <a:pt x="856" y="10934"/>
                      </a:lnTo>
                      <a:lnTo>
                        <a:pt x="856" y="10934"/>
                      </a:lnTo>
                      <a:lnTo>
                        <a:pt x="1051" y="11349"/>
                      </a:lnTo>
                      <a:lnTo>
                        <a:pt x="1263" y="11773"/>
                      </a:lnTo>
                      <a:lnTo>
                        <a:pt x="1491" y="12196"/>
                      </a:lnTo>
                      <a:lnTo>
                        <a:pt x="1737" y="12620"/>
                      </a:lnTo>
                      <a:lnTo>
                        <a:pt x="1991" y="13043"/>
                      </a:lnTo>
                      <a:lnTo>
                        <a:pt x="2271" y="13467"/>
                      </a:lnTo>
                      <a:lnTo>
                        <a:pt x="2558" y="13882"/>
                      </a:lnTo>
                      <a:lnTo>
                        <a:pt x="2855" y="14297"/>
                      </a:lnTo>
                      <a:lnTo>
                        <a:pt x="2855" y="14297"/>
                      </a:lnTo>
                      <a:lnTo>
                        <a:pt x="3117" y="14644"/>
                      </a:lnTo>
                      <a:lnTo>
                        <a:pt x="3388" y="14983"/>
                      </a:lnTo>
                      <a:lnTo>
                        <a:pt x="3668" y="15321"/>
                      </a:lnTo>
                      <a:lnTo>
                        <a:pt x="3964" y="15660"/>
                      </a:lnTo>
                      <a:lnTo>
                        <a:pt x="4261" y="15982"/>
                      </a:lnTo>
                      <a:lnTo>
                        <a:pt x="4566" y="16295"/>
                      </a:lnTo>
                      <a:lnTo>
                        <a:pt x="4871" y="16592"/>
                      </a:lnTo>
                      <a:lnTo>
                        <a:pt x="5176" y="16871"/>
                      </a:lnTo>
                      <a:lnTo>
                        <a:pt x="5489" y="17125"/>
                      </a:lnTo>
                      <a:lnTo>
                        <a:pt x="5794" y="17363"/>
                      </a:lnTo>
                      <a:lnTo>
                        <a:pt x="5946" y="17464"/>
                      </a:lnTo>
                      <a:lnTo>
                        <a:pt x="6099" y="17566"/>
                      </a:lnTo>
                      <a:lnTo>
                        <a:pt x="6251" y="17659"/>
                      </a:lnTo>
                      <a:lnTo>
                        <a:pt x="6404" y="17744"/>
                      </a:lnTo>
                      <a:lnTo>
                        <a:pt x="6548" y="17820"/>
                      </a:lnTo>
                      <a:lnTo>
                        <a:pt x="6692" y="17879"/>
                      </a:lnTo>
                      <a:lnTo>
                        <a:pt x="6836" y="17938"/>
                      </a:lnTo>
                      <a:lnTo>
                        <a:pt x="6979" y="17989"/>
                      </a:lnTo>
                      <a:lnTo>
                        <a:pt x="7115" y="18023"/>
                      </a:lnTo>
                      <a:lnTo>
                        <a:pt x="7251" y="18057"/>
                      </a:lnTo>
                      <a:lnTo>
                        <a:pt x="7386" y="18066"/>
                      </a:lnTo>
                      <a:lnTo>
                        <a:pt x="7513" y="18074"/>
                      </a:lnTo>
                      <a:lnTo>
                        <a:pt x="7513" y="18074"/>
                      </a:lnTo>
                      <a:lnTo>
                        <a:pt x="7649" y="18066"/>
                      </a:lnTo>
                      <a:lnTo>
                        <a:pt x="7776" y="18057"/>
                      </a:lnTo>
                      <a:lnTo>
                        <a:pt x="7920" y="18023"/>
                      </a:lnTo>
                      <a:lnTo>
                        <a:pt x="8055" y="17989"/>
                      </a:lnTo>
                      <a:lnTo>
                        <a:pt x="8199" y="17938"/>
                      </a:lnTo>
                      <a:lnTo>
                        <a:pt x="8343" y="17879"/>
                      </a:lnTo>
                      <a:lnTo>
                        <a:pt x="8487" y="17820"/>
                      </a:lnTo>
                      <a:lnTo>
                        <a:pt x="8631" y="17744"/>
                      </a:lnTo>
                      <a:lnTo>
                        <a:pt x="8783" y="17659"/>
                      </a:lnTo>
                      <a:lnTo>
                        <a:pt x="8936" y="17566"/>
                      </a:lnTo>
                      <a:lnTo>
                        <a:pt x="9080" y="17464"/>
                      </a:lnTo>
                      <a:lnTo>
                        <a:pt x="9232" y="17363"/>
                      </a:lnTo>
                      <a:lnTo>
                        <a:pt x="9546" y="17125"/>
                      </a:lnTo>
                      <a:lnTo>
                        <a:pt x="9851" y="16871"/>
                      </a:lnTo>
                      <a:lnTo>
                        <a:pt x="10164" y="16592"/>
                      </a:lnTo>
                      <a:lnTo>
                        <a:pt x="10469" y="16295"/>
                      </a:lnTo>
                      <a:lnTo>
                        <a:pt x="10774" y="15982"/>
                      </a:lnTo>
                      <a:lnTo>
                        <a:pt x="11070" y="15660"/>
                      </a:lnTo>
                      <a:lnTo>
                        <a:pt x="11358" y="15321"/>
                      </a:lnTo>
                      <a:lnTo>
                        <a:pt x="11646" y="14983"/>
                      </a:lnTo>
                      <a:lnTo>
                        <a:pt x="11917" y="14644"/>
                      </a:lnTo>
                      <a:lnTo>
                        <a:pt x="12180" y="14297"/>
                      </a:lnTo>
                      <a:lnTo>
                        <a:pt x="12180" y="14297"/>
                      </a:lnTo>
                      <a:lnTo>
                        <a:pt x="12476" y="13882"/>
                      </a:lnTo>
                      <a:lnTo>
                        <a:pt x="12764" y="13467"/>
                      </a:lnTo>
                      <a:lnTo>
                        <a:pt x="13035" y="13043"/>
                      </a:lnTo>
                      <a:lnTo>
                        <a:pt x="13298" y="12620"/>
                      </a:lnTo>
                      <a:lnTo>
                        <a:pt x="13543" y="12196"/>
                      </a:lnTo>
                      <a:lnTo>
                        <a:pt x="13772" y="11773"/>
                      </a:lnTo>
                      <a:lnTo>
                        <a:pt x="13984" y="11349"/>
                      </a:lnTo>
                      <a:lnTo>
                        <a:pt x="14178" y="10934"/>
                      </a:lnTo>
                      <a:lnTo>
                        <a:pt x="14178" y="10934"/>
                      </a:lnTo>
                      <a:lnTo>
                        <a:pt x="14373" y="10460"/>
                      </a:lnTo>
                      <a:lnTo>
                        <a:pt x="14551" y="10003"/>
                      </a:lnTo>
                      <a:lnTo>
                        <a:pt x="14627" y="9774"/>
                      </a:lnTo>
                      <a:lnTo>
                        <a:pt x="14695" y="9554"/>
                      </a:lnTo>
                      <a:lnTo>
                        <a:pt x="14763" y="9334"/>
                      </a:lnTo>
                      <a:lnTo>
                        <a:pt x="14822" y="9113"/>
                      </a:lnTo>
                      <a:lnTo>
                        <a:pt x="14873" y="8902"/>
                      </a:lnTo>
                      <a:lnTo>
                        <a:pt x="14915" y="8698"/>
                      </a:lnTo>
                      <a:lnTo>
                        <a:pt x="14949" y="8495"/>
                      </a:lnTo>
                      <a:lnTo>
                        <a:pt x="14983" y="8292"/>
                      </a:lnTo>
                      <a:lnTo>
                        <a:pt x="15000" y="8089"/>
                      </a:lnTo>
                      <a:lnTo>
                        <a:pt x="15017" y="7902"/>
                      </a:lnTo>
                      <a:lnTo>
                        <a:pt x="15034" y="7707"/>
                      </a:lnTo>
                      <a:lnTo>
                        <a:pt x="15034" y="7521"/>
                      </a:lnTo>
                      <a:lnTo>
                        <a:pt x="15034" y="7521"/>
                      </a:lnTo>
                      <a:lnTo>
                        <a:pt x="15025" y="7132"/>
                      </a:lnTo>
                      <a:lnTo>
                        <a:pt x="14992" y="6750"/>
                      </a:lnTo>
                      <a:lnTo>
                        <a:pt x="14949" y="6378"/>
                      </a:lnTo>
                      <a:lnTo>
                        <a:pt x="14881" y="6005"/>
                      </a:lnTo>
                      <a:lnTo>
                        <a:pt x="14797" y="5641"/>
                      </a:lnTo>
                      <a:lnTo>
                        <a:pt x="14695" y="5285"/>
                      </a:lnTo>
                      <a:lnTo>
                        <a:pt x="14577" y="4938"/>
                      </a:lnTo>
                      <a:lnTo>
                        <a:pt x="14441" y="4599"/>
                      </a:lnTo>
                      <a:lnTo>
                        <a:pt x="14289" y="4260"/>
                      </a:lnTo>
                      <a:lnTo>
                        <a:pt x="14128" y="3939"/>
                      </a:lnTo>
                      <a:lnTo>
                        <a:pt x="13941" y="3625"/>
                      </a:lnTo>
                      <a:lnTo>
                        <a:pt x="13747" y="3320"/>
                      </a:lnTo>
                      <a:lnTo>
                        <a:pt x="13535" y="3024"/>
                      </a:lnTo>
                      <a:lnTo>
                        <a:pt x="13315" y="2744"/>
                      </a:lnTo>
                      <a:lnTo>
                        <a:pt x="13077" y="2465"/>
                      </a:lnTo>
                      <a:lnTo>
                        <a:pt x="12832" y="2211"/>
                      </a:lnTo>
                      <a:lnTo>
                        <a:pt x="12569" y="1957"/>
                      </a:lnTo>
                      <a:lnTo>
                        <a:pt x="12298" y="1720"/>
                      </a:lnTo>
                      <a:lnTo>
                        <a:pt x="12010" y="1499"/>
                      </a:lnTo>
                      <a:lnTo>
                        <a:pt x="11714" y="1288"/>
                      </a:lnTo>
                      <a:lnTo>
                        <a:pt x="11409" y="1093"/>
                      </a:lnTo>
                      <a:lnTo>
                        <a:pt x="11096" y="915"/>
                      </a:lnTo>
                      <a:lnTo>
                        <a:pt x="10774" y="746"/>
                      </a:lnTo>
                      <a:lnTo>
                        <a:pt x="10443" y="593"/>
                      </a:lnTo>
                      <a:lnTo>
                        <a:pt x="10096" y="458"/>
                      </a:lnTo>
                      <a:lnTo>
                        <a:pt x="9749" y="339"/>
                      </a:lnTo>
                      <a:lnTo>
                        <a:pt x="9393" y="237"/>
                      </a:lnTo>
                      <a:lnTo>
                        <a:pt x="9029" y="153"/>
                      </a:lnTo>
                      <a:lnTo>
                        <a:pt x="8656" y="85"/>
                      </a:lnTo>
                      <a:lnTo>
                        <a:pt x="8284" y="43"/>
                      </a:lnTo>
                      <a:lnTo>
                        <a:pt x="7903" y="9"/>
                      </a:lnTo>
                      <a:lnTo>
                        <a:pt x="7513" y="0"/>
                      </a:lnTo>
                      <a:lnTo>
                        <a:pt x="7513" y="0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51" name="Google Shape;1408;p22">
                  <a:extLst>
                    <a:ext uri="{FF2B5EF4-FFF2-40B4-BE49-F238E27FC236}">
                      <a16:creationId xmlns:a16="http://schemas.microsoft.com/office/drawing/2014/main" id="{33EF2E7A-0FD2-47E3-9A32-DF0561C9E29E}"/>
                    </a:ext>
                  </a:extLst>
                </p:cNvPr>
                <p:cNvSpPr/>
                <p:nvPr/>
              </p:nvSpPr>
              <p:spPr>
                <a:xfrm>
                  <a:off x="4797725" y="5264700"/>
                  <a:ext cx="26500" cy="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2313" fill="none" extrusionOk="0">
                      <a:moveTo>
                        <a:pt x="1059" y="1779"/>
                      </a:moveTo>
                      <a:lnTo>
                        <a:pt x="1059" y="1779"/>
                      </a:lnTo>
                      <a:lnTo>
                        <a:pt x="1051" y="1839"/>
                      </a:lnTo>
                      <a:lnTo>
                        <a:pt x="1051" y="1889"/>
                      </a:lnTo>
                      <a:lnTo>
                        <a:pt x="1034" y="1940"/>
                      </a:lnTo>
                      <a:lnTo>
                        <a:pt x="1017" y="1991"/>
                      </a:lnTo>
                      <a:lnTo>
                        <a:pt x="966" y="2076"/>
                      </a:lnTo>
                      <a:lnTo>
                        <a:pt x="898" y="2152"/>
                      </a:lnTo>
                      <a:lnTo>
                        <a:pt x="822" y="2220"/>
                      </a:lnTo>
                      <a:lnTo>
                        <a:pt x="737" y="2270"/>
                      </a:lnTo>
                      <a:lnTo>
                        <a:pt x="687" y="2287"/>
                      </a:lnTo>
                      <a:lnTo>
                        <a:pt x="636" y="2304"/>
                      </a:lnTo>
                      <a:lnTo>
                        <a:pt x="585" y="2304"/>
                      </a:lnTo>
                      <a:lnTo>
                        <a:pt x="526" y="2313"/>
                      </a:lnTo>
                      <a:lnTo>
                        <a:pt x="526" y="2313"/>
                      </a:lnTo>
                      <a:lnTo>
                        <a:pt x="475" y="2304"/>
                      </a:lnTo>
                      <a:lnTo>
                        <a:pt x="424" y="2304"/>
                      </a:lnTo>
                      <a:lnTo>
                        <a:pt x="373" y="2287"/>
                      </a:lnTo>
                      <a:lnTo>
                        <a:pt x="322" y="2270"/>
                      </a:lnTo>
                      <a:lnTo>
                        <a:pt x="229" y="2220"/>
                      </a:lnTo>
                      <a:lnTo>
                        <a:pt x="153" y="2152"/>
                      </a:lnTo>
                      <a:lnTo>
                        <a:pt x="85" y="2076"/>
                      </a:lnTo>
                      <a:lnTo>
                        <a:pt x="43" y="1991"/>
                      </a:lnTo>
                      <a:lnTo>
                        <a:pt x="26" y="1940"/>
                      </a:lnTo>
                      <a:lnTo>
                        <a:pt x="9" y="1889"/>
                      </a:lnTo>
                      <a:lnTo>
                        <a:pt x="1" y="1839"/>
                      </a:lnTo>
                      <a:lnTo>
                        <a:pt x="1" y="1779"/>
                      </a:lnTo>
                      <a:lnTo>
                        <a:pt x="1" y="526"/>
                      </a:lnTo>
                      <a:lnTo>
                        <a:pt x="1" y="526"/>
                      </a:lnTo>
                      <a:lnTo>
                        <a:pt x="1" y="475"/>
                      </a:lnTo>
                      <a:lnTo>
                        <a:pt x="9" y="424"/>
                      </a:lnTo>
                      <a:lnTo>
                        <a:pt x="26" y="373"/>
                      </a:lnTo>
                      <a:lnTo>
                        <a:pt x="43" y="323"/>
                      </a:lnTo>
                      <a:lnTo>
                        <a:pt x="85" y="229"/>
                      </a:lnTo>
                      <a:lnTo>
                        <a:pt x="153" y="153"/>
                      </a:lnTo>
                      <a:lnTo>
                        <a:pt x="229" y="85"/>
                      </a:lnTo>
                      <a:lnTo>
                        <a:pt x="322" y="43"/>
                      </a:lnTo>
                      <a:lnTo>
                        <a:pt x="373" y="26"/>
                      </a:lnTo>
                      <a:lnTo>
                        <a:pt x="424" y="9"/>
                      </a:lnTo>
                      <a:lnTo>
                        <a:pt x="475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585" y="1"/>
                      </a:lnTo>
                      <a:lnTo>
                        <a:pt x="636" y="9"/>
                      </a:lnTo>
                      <a:lnTo>
                        <a:pt x="687" y="26"/>
                      </a:lnTo>
                      <a:lnTo>
                        <a:pt x="737" y="43"/>
                      </a:lnTo>
                      <a:lnTo>
                        <a:pt x="822" y="85"/>
                      </a:lnTo>
                      <a:lnTo>
                        <a:pt x="898" y="153"/>
                      </a:lnTo>
                      <a:lnTo>
                        <a:pt x="966" y="229"/>
                      </a:lnTo>
                      <a:lnTo>
                        <a:pt x="1017" y="323"/>
                      </a:lnTo>
                      <a:lnTo>
                        <a:pt x="1034" y="373"/>
                      </a:lnTo>
                      <a:lnTo>
                        <a:pt x="1051" y="424"/>
                      </a:lnTo>
                      <a:lnTo>
                        <a:pt x="1051" y="475"/>
                      </a:lnTo>
                      <a:lnTo>
                        <a:pt x="1059" y="526"/>
                      </a:lnTo>
                      <a:lnTo>
                        <a:pt x="1059" y="1779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52" name="Google Shape;1409;p22">
                  <a:extLst>
                    <a:ext uri="{FF2B5EF4-FFF2-40B4-BE49-F238E27FC236}">
                      <a16:creationId xmlns:a16="http://schemas.microsoft.com/office/drawing/2014/main" id="{CB153C18-1382-4DD3-8712-6F062B1CA18C}"/>
                    </a:ext>
                  </a:extLst>
                </p:cNvPr>
                <p:cNvSpPr/>
                <p:nvPr/>
              </p:nvSpPr>
              <p:spPr>
                <a:xfrm>
                  <a:off x="4850650" y="5264700"/>
                  <a:ext cx="26500" cy="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3914" fill="none" extrusionOk="0">
                      <a:moveTo>
                        <a:pt x="1060" y="3388"/>
                      </a:moveTo>
                      <a:lnTo>
                        <a:pt x="1060" y="3388"/>
                      </a:lnTo>
                      <a:lnTo>
                        <a:pt x="1060" y="3439"/>
                      </a:lnTo>
                      <a:lnTo>
                        <a:pt x="1051" y="3499"/>
                      </a:lnTo>
                      <a:lnTo>
                        <a:pt x="1034" y="3541"/>
                      </a:lnTo>
                      <a:lnTo>
                        <a:pt x="1017" y="3592"/>
                      </a:lnTo>
                      <a:lnTo>
                        <a:pt x="966" y="3685"/>
                      </a:lnTo>
                      <a:lnTo>
                        <a:pt x="907" y="3761"/>
                      </a:lnTo>
                      <a:lnTo>
                        <a:pt x="822" y="3829"/>
                      </a:lnTo>
                      <a:lnTo>
                        <a:pt x="738" y="3880"/>
                      </a:lnTo>
                      <a:lnTo>
                        <a:pt x="687" y="3897"/>
                      </a:lnTo>
                      <a:lnTo>
                        <a:pt x="636" y="3905"/>
                      </a:lnTo>
                      <a:lnTo>
                        <a:pt x="585" y="3914"/>
                      </a:lnTo>
                      <a:lnTo>
                        <a:pt x="526" y="3914"/>
                      </a:lnTo>
                      <a:lnTo>
                        <a:pt x="526" y="3914"/>
                      </a:lnTo>
                      <a:lnTo>
                        <a:pt x="475" y="3914"/>
                      </a:lnTo>
                      <a:lnTo>
                        <a:pt x="424" y="3905"/>
                      </a:lnTo>
                      <a:lnTo>
                        <a:pt x="374" y="3897"/>
                      </a:lnTo>
                      <a:lnTo>
                        <a:pt x="323" y="3880"/>
                      </a:lnTo>
                      <a:lnTo>
                        <a:pt x="230" y="3829"/>
                      </a:lnTo>
                      <a:lnTo>
                        <a:pt x="153" y="3761"/>
                      </a:lnTo>
                      <a:lnTo>
                        <a:pt x="86" y="3685"/>
                      </a:lnTo>
                      <a:lnTo>
                        <a:pt x="43" y="3592"/>
                      </a:lnTo>
                      <a:lnTo>
                        <a:pt x="26" y="3541"/>
                      </a:lnTo>
                      <a:lnTo>
                        <a:pt x="9" y="3499"/>
                      </a:lnTo>
                      <a:lnTo>
                        <a:pt x="1" y="3439"/>
                      </a:lnTo>
                      <a:lnTo>
                        <a:pt x="1" y="3388"/>
                      </a:lnTo>
                      <a:lnTo>
                        <a:pt x="1" y="526"/>
                      </a:lnTo>
                      <a:lnTo>
                        <a:pt x="1" y="526"/>
                      </a:lnTo>
                      <a:lnTo>
                        <a:pt x="1" y="475"/>
                      </a:lnTo>
                      <a:lnTo>
                        <a:pt x="9" y="424"/>
                      </a:lnTo>
                      <a:lnTo>
                        <a:pt x="26" y="373"/>
                      </a:lnTo>
                      <a:lnTo>
                        <a:pt x="43" y="323"/>
                      </a:lnTo>
                      <a:lnTo>
                        <a:pt x="86" y="229"/>
                      </a:lnTo>
                      <a:lnTo>
                        <a:pt x="153" y="153"/>
                      </a:lnTo>
                      <a:lnTo>
                        <a:pt x="230" y="85"/>
                      </a:lnTo>
                      <a:lnTo>
                        <a:pt x="323" y="43"/>
                      </a:lnTo>
                      <a:lnTo>
                        <a:pt x="374" y="26"/>
                      </a:lnTo>
                      <a:lnTo>
                        <a:pt x="424" y="9"/>
                      </a:lnTo>
                      <a:lnTo>
                        <a:pt x="475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585" y="1"/>
                      </a:lnTo>
                      <a:lnTo>
                        <a:pt x="636" y="9"/>
                      </a:lnTo>
                      <a:lnTo>
                        <a:pt x="687" y="26"/>
                      </a:lnTo>
                      <a:lnTo>
                        <a:pt x="738" y="43"/>
                      </a:lnTo>
                      <a:lnTo>
                        <a:pt x="822" y="85"/>
                      </a:lnTo>
                      <a:lnTo>
                        <a:pt x="907" y="153"/>
                      </a:lnTo>
                      <a:lnTo>
                        <a:pt x="966" y="229"/>
                      </a:lnTo>
                      <a:lnTo>
                        <a:pt x="1017" y="323"/>
                      </a:lnTo>
                      <a:lnTo>
                        <a:pt x="1034" y="373"/>
                      </a:lnTo>
                      <a:lnTo>
                        <a:pt x="1051" y="424"/>
                      </a:lnTo>
                      <a:lnTo>
                        <a:pt x="1060" y="475"/>
                      </a:lnTo>
                      <a:lnTo>
                        <a:pt x="1060" y="526"/>
                      </a:lnTo>
                      <a:lnTo>
                        <a:pt x="1060" y="3388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53" name="Google Shape;1410;p22">
                  <a:extLst>
                    <a:ext uri="{FF2B5EF4-FFF2-40B4-BE49-F238E27FC236}">
                      <a16:creationId xmlns:a16="http://schemas.microsoft.com/office/drawing/2014/main" id="{305805D5-016A-4FAC-8F59-1A2C0E7D7DF2}"/>
                    </a:ext>
                  </a:extLst>
                </p:cNvPr>
                <p:cNvSpPr/>
                <p:nvPr/>
              </p:nvSpPr>
              <p:spPr>
                <a:xfrm>
                  <a:off x="4903600" y="5264700"/>
                  <a:ext cx="26475" cy="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" h="2313" fill="none" extrusionOk="0">
                      <a:moveTo>
                        <a:pt x="1059" y="1779"/>
                      </a:moveTo>
                      <a:lnTo>
                        <a:pt x="1059" y="1779"/>
                      </a:lnTo>
                      <a:lnTo>
                        <a:pt x="1059" y="1839"/>
                      </a:lnTo>
                      <a:lnTo>
                        <a:pt x="1051" y="1889"/>
                      </a:lnTo>
                      <a:lnTo>
                        <a:pt x="1034" y="1940"/>
                      </a:lnTo>
                      <a:lnTo>
                        <a:pt x="1017" y="1991"/>
                      </a:lnTo>
                      <a:lnTo>
                        <a:pt x="966" y="2076"/>
                      </a:lnTo>
                      <a:lnTo>
                        <a:pt x="907" y="2152"/>
                      </a:lnTo>
                      <a:lnTo>
                        <a:pt x="822" y="2220"/>
                      </a:lnTo>
                      <a:lnTo>
                        <a:pt x="737" y="2270"/>
                      </a:lnTo>
                      <a:lnTo>
                        <a:pt x="686" y="2287"/>
                      </a:lnTo>
                      <a:lnTo>
                        <a:pt x="636" y="2304"/>
                      </a:lnTo>
                      <a:lnTo>
                        <a:pt x="585" y="2304"/>
                      </a:lnTo>
                      <a:lnTo>
                        <a:pt x="525" y="2313"/>
                      </a:lnTo>
                      <a:lnTo>
                        <a:pt x="525" y="2313"/>
                      </a:lnTo>
                      <a:lnTo>
                        <a:pt x="475" y="2304"/>
                      </a:lnTo>
                      <a:lnTo>
                        <a:pt x="424" y="2304"/>
                      </a:lnTo>
                      <a:lnTo>
                        <a:pt x="373" y="2287"/>
                      </a:lnTo>
                      <a:lnTo>
                        <a:pt x="322" y="2270"/>
                      </a:lnTo>
                      <a:lnTo>
                        <a:pt x="229" y="2220"/>
                      </a:lnTo>
                      <a:lnTo>
                        <a:pt x="153" y="2152"/>
                      </a:lnTo>
                      <a:lnTo>
                        <a:pt x="93" y="2076"/>
                      </a:lnTo>
                      <a:lnTo>
                        <a:pt x="43" y="1991"/>
                      </a:lnTo>
                      <a:lnTo>
                        <a:pt x="26" y="1940"/>
                      </a:lnTo>
                      <a:lnTo>
                        <a:pt x="9" y="1889"/>
                      </a:lnTo>
                      <a:lnTo>
                        <a:pt x="0" y="1839"/>
                      </a:lnTo>
                      <a:lnTo>
                        <a:pt x="0" y="1779"/>
                      </a:lnTo>
                      <a:lnTo>
                        <a:pt x="0" y="526"/>
                      </a:lnTo>
                      <a:lnTo>
                        <a:pt x="0" y="526"/>
                      </a:lnTo>
                      <a:lnTo>
                        <a:pt x="0" y="475"/>
                      </a:lnTo>
                      <a:lnTo>
                        <a:pt x="9" y="424"/>
                      </a:lnTo>
                      <a:lnTo>
                        <a:pt x="26" y="373"/>
                      </a:lnTo>
                      <a:lnTo>
                        <a:pt x="43" y="323"/>
                      </a:lnTo>
                      <a:lnTo>
                        <a:pt x="93" y="229"/>
                      </a:lnTo>
                      <a:lnTo>
                        <a:pt x="153" y="153"/>
                      </a:lnTo>
                      <a:lnTo>
                        <a:pt x="229" y="85"/>
                      </a:lnTo>
                      <a:lnTo>
                        <a:pt x="322" y="43"/>
                      </a:lnTo>
                      <a:lnTo>
                        <a:pt x="373" y="26"/>
                      </a:lnTo>
                      <a:lnTo>
                        <a:pt x="424" y="9"/>
                      </a:lnTo>
                      <a:lnTo>
                        <a:pt x="475" y="1"/>
                      </a:lnTo>
                      <a:lnTo>
                        <a:pt x="525" y="1"/>
                      </a:lnTo>
                      <a:lnTo>
                        <a:pt x="525" y="1"/>
                      </a:lnTo>
                      <a:lnTo>
                        <a:pt x="585" y="1"/>
                      </a:lnTo>
                      <a:lnTo>
                        <a:pt x="636" y="9"/>
                      </a:lnTo>
                      <a:lnTo>
                        <a:pt x="686" y="26"/>
                      </a:lnTo>
                      <a:lnTo>
                        <a:pt x="737" y="43"/>
                      </a:lnTo>
                      <a:lnTo>
                        <a:pt x="822" y="85"/>
                      </a:lnTo>
                      <a:lnTo>
                        <a:pt x="907" y="153"/>
                      </a:lnTo>
                      <a:lnTo>
                        <a:pt x="966" y="229"/>
                      </a:lnTo>
                      <a:lnTo>
                        <a:pt x="1017" y="323"/>
                      </a:lnTo>
                      <a:lnTo>
                        <a:pt x="1034" y="373"/>
                      </a:lnTo>
                      <a:lnTo>
                        <a:pt x="1051" y="424"/>
                      </a:lnTo>
                      <a:lnTo>
                        <a:pt x="1059" y="475"/>
                      </a:lnTo>
                      <a:lnTo>
                        <a:pt x="1059" y="526"/>
                      </a:lnTo>
                      <a:lnTo>
                        <a:pt x="1059" y="1779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54" name="Google Shape;1411;p22">
                  <a:extLst>
                    <a:ext uri="{FF2B5EF4-FFF2-40B4-BE49-F238E27FC236}">
                      <a16:creationId xmlns:a16="http://schemas.microsoft.com/office/drawing/2014/main" id="{83A015B8-7DAA-4938-89BE-AE88E01D633C}"/>
                    </a:ext>
                  </a:extLst>
                </p:cNvPr>
                <p:cNvSpPr/>
                <p:nvPr/>
              </p:nvSpPr>
              <p:spPr>
                <a:xfrm>
                  <a:off x="4765550" y="5096575"/>
                  <a:ext cx="196725" cy="14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9" h="5684" fill="none" extrusionOk="0">
                      <a:moveTo>
                        <a:pt x="5565" y="5684"/>
                      </a:moveTo>
                      <a:lnTo>
                        <a:pt x="2838" y="5684"/>
                      </a:lnTo>
                      <a:lnTo>
                        <a:pt x="2838" y="5684"/>
                      </a:lnTo>
                      <a:lnTo>
                        <a:pt x="2694" y="5684"/>
                      </a:lnTo>
                      <a:lnTo>
                        <a:pt x="2550" y="5675"/>
                      </a:lnTo>
                      <a:lnTo>
                        <a:pt x="2406" y="5650"/>
                      </a:lnTo>
                      <a:lnTo>
                        <a:pt x="2270" y="5625"/>
                      </a:lnTo>
                      <a:lnTo>
                        <a:pt x="2135" y="5599"/>
                      </a:lnTo>
                      <a:lnTo>
                        <a:pt x="1999" y="5557"/>
                      </a:lnTo>
                      <a:lnTo>
                        <a:pt x="1864" y="5515"/>
                      </a:lnTo>
                      <a:lnTo>
                        <a:pt x="1736" y="5464"/>
                      </a:lnTo>
                      <a:lnTo>
                        <a:pt x="1609" y="5404"/>
                      </a:lnTo>
                      <a:lnTo>
                        <a:pt x="1491" y="5345"/>
                      </a:lnTo>
                      <a:lnTo>
                        <a:pt x="1364" y="5277"/>
                      </a:lnTo>
                      <a:lnTo>
                        <a:pt x="1254" y="5201"/>
                      </a:lnTo>
                      <a:lnTo>
                        <a:pt x="1144" y="5116"/>
                      </a:lnTo>
                      <a:lnTo>
                        <a:pt x="1034" y="5032"/>
                      </a:lnTo>
                      <a:lnTo>
                        <a:pt x="932" y="4947"/>
                      </a:lnTo>
                      <a:lnTo>
                        <a:pt x="830" y="4854"/>
                      </a:lnTo>
                      <a:lnTo>
                        <a:pt x="737" y="4752"/>
                      </a:lnTo>
                      <a:lnTo>
                        <a:pt x="644" y="4651"/>
                      </a:lnTo>
                      <a:lnTo>
                        <a:pt x="568" y="4541"/>
                      </a:lnTo>
                      <a:lnTo>
                        <a:pt x="483" y="4430"/>
                      </a:lnTo>
                      <a:lnTo>
                        <a:pt x="407" y="4312"/>
                      </a:lnTo>
                      <a:lnTo>
                        <a:pt x="339" y="4193"/>
                      </a:lnTo>
                      <a:lnTo>
                        <a:pt x="280" y="4075"/>
                      </a:lnTo>
                      <a:lnTo>
                        <a:pt x="220" y="3948"/>
                      </a:lnTo>
                      <a:lnTo>
                        <a:pt x="170" y="3821"/>
                      </a:lnTo>
                      <a:lnTo>
                        <a:pt x="127" y="3685"/>
                      </a:lnTo>
                      <a:lnTo>
                        <a:pt x="85" y="3550"/>
                      </a:lnTo>
                      <a:lnTo>
                        <a:pt x="60" y="3414"/>
                      </a:lnTo>
                      <a:lnTo>
                        <a:pt x="34" y="3279"/>
                      </a:lnTo>
                      <a:lnTo>
                        <a:pt x="9" y="3135"/>
                      </a:lnTo>
                      <a:lnTo>
                        <a:pt x="0" y="2991"/>
                      </a:lnTo>
                      <a:lnTo>
                        <a:pt x="0" y="2847"/>
                      </a:lnTo>
                      <a:lnTo>
                        <a:pt x="0" y="2847"/>
                      </a:lnTo>
                      <a:lnTo>
                        <a:pt x="0" y="2694"/>
                      </a:lnTo>
                      <a:lnTo>
                        <a:pt x="9" y="2550"/>
                      </a:lnTo>
                      <a:lnTo>
                        <a:pt x="34" y="2406"/>
                      </a:lnTo>
                      <a:lnTo>
                        <a:pt x="60" y="2271"/>
                      </a:lnTo>
                      <a:lnTo>
                        <a:pt x="85" y="2135"/>
                      </a:lnTo>
                      <a:lnTo>
                        <a:pt x="127" y="2000"/>
                      </a:lnTo>
                      <a:lnTo>
                        <a:pt x="170" y="1864"/>
                      </a:lnTo>
                      <a:lnTo>
                        <a:pt x="220" y="1737"/>
                      </a:lnTo>
                      <a:lnTo>
                        <a:pt x="280" y="1610"/>
                      </a:lnTo>
                      <a:lnTo>
                        <a:pt x="339" y="1492"/>
                      </a:lnTo>
                      <a:lnTo>
                        <a:pt x="407" y="1373"/>
                      </a:lnTo>
                      <a:lnTo>
                        <a:pt x="483" y="1254"/>
                      </a:lnTo>
                      <a:lnTo>
                        <a:pt x="568" y="1144"/>
                      </a:lnTo>
                      <a:lnTo>
                        <a:pt x="644" y="1034"/>
                      </a:lnTo>
                      <a:lnTo>
                        <a:pt x="737" y="933"/>
                      </a:lnTo>
                      <a:lnTo>
                        <a:pt x="830" y="831"/>
                      </a:lnTo>
                      <a:lnTo>
                        <a:pt x="932" y="738"/>
                      </a:lnTo>
                      <a:lnTo>
                        <a:pt x="1034" y="653"/>
                      </a:lnTo>
                      <a:lnTo>
                        <a:pt x="1144" y="568"/>
                      </a:lnTo>
                      <a:lnTo>
                        <a:pt x="1254" y="484"/>
                      </a:lnTo>
                      <a:lnTo>
                        <a:pt x="1364" y="416"/>
                      </a:lnTo>
                      <a:lnTo>
                        <a:pt x="1491" y="340"/>
                      </a:lnTo>
                      <a:lnTo>
                        <a:pt x="1609" y="280"/>
                      </a:lnTo>
                      <a:lnTo>
                        <a:pt x="1736" y="221"/>
                      </a:lnTo>
                      <a:lnTo>
                        <a:pt x="1864" y="170"/>
                      </a:lnTo>
                      <a:lnTo>
                        <a:pt x="1999" y="128"/>
                      </a:lnTo>
                      <a:lnTo>
                        <a:pt x="2135" y="86"/>
                      </a:lnTo>
                      <a:lnTo>
                        <a:pt x="2270" y="60"/>
                      </a:lnTo>
                      <a:lnTo>
                        <a:pt x="2406" y="35"/>
                      </a:lnTo>
                      <a:lnTo>
                        <a:pt x="2550" y="18"/>
                      </a:lnTo>
                      <a:lnTo>
                        <a:pt x="2694" y="1"/>
                      </a:lnTo>
                      <a:lnTo>
                        <a:pt x="2838" y="1"/>
                      </a:lnTo>
                      <a:lnTo>
                        <a:pt x="2838" y="1"/>
                      </a:lnTo>
                      <a:lnTo>
                        <a:pt x="3007" y="1"/>
                      </a:lnTo>
                      <a:lnTo>
                        <a:pt x="3176" y="18"/>
                      </a:lnTo>
                      <a:lnTo>
                        <a:pt x="3337" y="43"/>
                      </a:lnTo>
                      <a:lnTo>
                        <a:pt x="3498" y="77"/>
                      </a:lnTo>
                      <a:lnTo>
                        <a:pt x="3659" y="120"/>
                      </a:lnTo>
                      <a:lnTo>
                        <a:pt x="3820" y="170"/>
                      </a:lnTo>
                      <a:lnTo>
                        <a:pt x="3964" y="230"/>
                      </a:lnTo>
                      <a:lnTo>
                        <a:pt x="4116" y="297"/>
                      </a:lnTo>
                      <a:lnTo>
                        <a:pt x="4260" y="374"/>
                      </a:lnTo>
                      <a:lnTo>
                        <a:pt x="4396" y="458"/>
                      </a:lnTo>
                      <a:lnTo>
                        <a:pt x="4531" y="551"/>
                      </a:lnTo>
                      <a:lnTo>
                        <a:pt x="4658" y="653"/>
                      </a:lnTo>
                      <a:lnTo>
                        <a:pt x="4785" y="763"/>
                      </a:lnTo>
                      <a:lnTo>
                        <a:pt x="4896" y="882"/>
                      </a:lnTo>
                      <a:lnTo>
                        <a:pt x="5006" y="1000"/>
                      </a:lnTo>
                      <a:lnTo>
                        <a:pt x="5116" y="1127"/>
                      </a:lnTo>
                      <a:lnTo>
                        <a:pt x="5116" y="1127"/>
                      </a:lnTo>
                      <a:lnTo>
                        <a:pt x="5226" y="1110"/>
                      </a:lnTo>
                      <a:lnTo>
                        <a:pt x="5336" y="1094"/>
                      </a:lnTo>
                      <a:lnTo>
                        <a:pt x="5455" y="1085"/>
                      </a:lnTo>
                      <a:lnTo>
                        <a:pt x="5565" y="1085"/>
                      </a:lnTo>
                      <a:lnTo>
                        <a:pt x="5565" y="1085"/>
                      </a:lnTo>
                      <a:lnTo>
                        <a:pt x="5683" y="1085"/>
                      </a:lnTo>
                      <a:lnTo>
                        <a:pt x="5802" y="1102"/>
                      </a:lnTo>
                      <a:lnTo>
                        <a:pt x="5920" y="1110"/>
                      </a:lnTo>
                      <a:lnTo>
                        <a:pt x="6030" y="1136"/>
                      </a:lnTo>
                      <a:lnTo>
                        <a:pt x="6141" y="1161"/>
                      </a:lnTo>
                      <a:lnTo>
                        <a:pt x="6251" y="1187"/>
                      </a:lnTo>
                      <a:lnTo>
                        <a:pt x="6361" y="1229"/>
                      </a:lnTo>
                      <a:lnTo>
                        <a:pt x="6462" y="1263"/>
                      </a:lnTo>
                      <a:lnTo>
                        <a:pt x="6564" y="1314"/>
                      </a:lnTo>
                      <a:lnTo>
                        <a:pt x="6666" y="1365"/>
                      </a:lnTo>
                      <a:lnTo>
                        <a:pt x="6759" y="1415"/>
                      </a:lnTo>
                      <a:lnTo>
                        <a:pt x="6852" y="1483"/>
                      </a:lnTo>
                      <a:lnTo>
                        <a:pt x="6945" y="1542"/>
                      </a:lnTo>
                      <a:lnTo>
                        <a:pt x="7030" y="1610"/>
                      </a:lnTo>
                      <a:lnTo>
                        <a:pt x="7115" y="1686"/>
                      </a:lnTo>
                      <a:lnTo>
                        <a:pt x="7191" y="1763"/>
                      </a:lnTo>
                      <a:lnTo>
                        <a:pt x="7267" y="1839"/>
                      </a:lnTo>
                      <a:lnTo>
                        <a:pt x="7343" y="1924"/>
                      </a:lnTo>
                      <a:lnTo>
                        <a:pt x="7411" y="2008"/>
                      </a:lnTo>
                      <a:lnTo>
                        <a:pt x="7470" y="2101"/>
                      </a:lnTo>
                      <a:lnTo>
                        <a:pt x="7538" y="2195"/>
                      </a:lnTo>
                      <a:lnTo>
                        <a:pt x="7589" y="2288"/>
                      </a:lnTo>
                      <a:lnTo>
                        <a:pt x="7640" y="2389"/>
                      </a:lnTo>
                      <a:lnTo>
                        <a:pt x="7690" y="2491"/>
                      </a:lnTo>
                      <a:lnTo>
                        <a:pt x="7724" y="2593"/>
                      </a:lnTo>
                      <a:lnTo>
                        <a:pt x="7767" y="2703"/>
                      </a:lnTo>
                      <a:lnTo>
                        <a:pt x="7792" y="2813"/>
                      </a:lnTo>
                      <a:lnTo>
                        <a:pt x="7818" y="2923"/>
                      </a:lnTo>
                      <a:lnTo>
                        <a:pt x="7843" y="3033"/>
                      </a:lnTo>
                      <a:lnTo>
                        <a:pt x="7860" y="3152"/>
                      </a:lnTo>
                      <a:lnTo>
                        <a:pt x="7868" y="3270"/>
                      </a:lnTo>
                      <a:lnTo>
                        <a:pt x="7868" y="3389"/>
                      </a:lnTo>
                      <a:lnTo>
                        <a:pt x="7868" y="3389"/>
                      </a:lnTo>
                      <a:lnTo>
                        <a:pt x="7868" y="3507"/>
                      </a:lnTo>
                      <a:lnTo>
                        <a:pt x="7860" y="3617"/>
                      </a:lnTo>
                      <a:lnTo>
                        <a:pt x="7843" y="3736"/>
                      </a:lnTo>
                      <a:lnTo>
                        <a:pt x="7818" y="3846"/>
                      </a:lnTo>
                      <a:lnTo>
                        <a:pt x="7792" y="3956"/>
                      </a:lnTo>
                      <a:lnTo>
                        <a:pt x="7767" y="4066"/>
                      </a:lnTo>
                      <a:lnTo>
                        <a:pt x="7724" y="4176"/>
                      </a:lnTo>
                      <a:lnTo>
                        <a:pt x="7690" y="4278"/>
                      </a:lnTo>
                      <a:lnTo>
                        <a:pt x="7640" y="4380"/>
                      </a:lnTo>
                      <a:lnTo>
                        <a:pt x="7589" y="4481"/>
                      </a:lnTo>
                      <a:lnTo>
                        <a:pt x="7538" y="4574"/>
                      </a:lnTo>
                      <a:lnTo>
                        <a:pt x="7470" y="4668"/>
                      </a:lnTo>
                      <a:lnTo>
                        <a:pt x="7411" y="4761"/>
                      </a:lnTo>
                      <a:lnTo>
                        <a:pt x="7343" y="4845"/>
                      </a:lnTo>
                      <a:lnTo>
                        <a:pt x="7267" y="4930"/>
                      </a:lnTo>
                      <a:lnTo>
                        <a:pt x="7191" y="5015"/>
                      </a:lnTo>
                      <a:lnTo>
                        <a:pt x="7115" y="5091"/>
                      </a:lnTo>
                      <a:lnTo>
                        <a:pt x="7030" y="5159"/>
                      </a:lnTo>
                      <a:lnTo>
                        <a:pt x="6945" y="5227"/>
                      </a:lnTo>
                      <a:lnTo>
                        <a:pt x="6852" y="5294"/>
                      </a:lnTo>
                      <a:lnTo>
                        <a:pt x="6759" y="5354"/>
                      </a:lnTo>
                      <a:lnTo>
                        <a:pt x="6666" y="5404"/>
                      </a:lnTo>
                      <a:lnTo>
                        <a:pt x="6564" y="5455"/>
                      </a:lnTo>
                      <a:lnTo>
                        <a:pt x="6462" y="5506"/>
                      </a:lnTo>
                      <a:lnTo>
                        <a:pt x="6361" y="5548"/>
                      </a:lnTo>
                      <a:lnTo>
                        <a:pt x="6251" y="5582"/>
                      </a:lnTo>
                      <a:lnTo>
                        <a:pt x="6141" y="5616"/>
                      </a:lnTo>
                      <a:lnTo>
                        <a:pt x="6030" y="5642"/>
                      </a:lnTo>
                      <a:lnTo>
                        <a:pt x="5920" y="5659"/>
                      </a:lnTo>
                      <a:lnTo>
                        <a:pt x="5802" y="5675"/>
                      </a:lnTo>
                      <a:lnTo>
                        <a:pt x="5683" y="5684"/>
                      </a:lnTo>
                      <a:lnTo>
                        <a:pt x="5565" y="5684"/>
                      </a:lnTo>
                      <a:lnTo>
                        <a:pt x="5565" y="5684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55" name="Google Shape;1412;p22">
                  <a:extLst>
                    <a:ext uri="{FF2B5EF4-FFF2-40B4-BE49-F238E27FC236}">
                      <a16:creationId xmlns:a16="http://schemas.microsoft.com/office/drawing/2014/main" id="{4CC98810-2DCC-4AB9-83F9-BF76422647DA}"/>
                    </a:ext>
                  </a:extLst>
                </p:cNvPr>
                <p:cNvSpPr/>
                <p:nvPr/>
              </p:nvSpPr>
              <p:spPr>
                <a:xfrm>
                  <a:off x="4904650" y="5238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56" name="Google Shape;1413;p22">
                  <a:extLst>
                    <a:ext uri="{FF2B5EF4-FFF2-40B4-BE49-F238E27FC236}">
                      <a16:creationId xmlns:a16="http://schemas.microsoft.com/office/drawing/2014/main" id="{86493E15-8DFE-4FCE-8A6B-CFECDBA662A2}"/>
                    </a:ext>
                  </a:extLst>
                </p:cNvPr>
                <p:cNvSpPr/>
                <p:nvPr/>
              </p:nvSpPr>
              <p:spPr>
                <a:xfrm>
                  <a:off x="4792000" y="5123050"/>
                  <a:ext cx="143800" cy="8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2" h="3567" extrusionOk="0">
                      <a:moveTo>
                        <a:pt x="1780" y="1"/>
                      </a:moveTo>
                      <a:lnTo>
                        <a:pt x="1602" y="9"/>
                      </a:lnTo>
                      <a:lnTo>
                        <a:pt x="1424" y="35"/>
                      </a:lnTo>
                      <a:lnTo>
                        <a:pt x="1254" y="77"/>
                      </a:lnTo>
                      <a:lnTo>
                        <a:pt x="1093" y="136"/>
                      </a:lnTo>
                      <a:lnTo>
                        <a:pt x="933" y="212"/>
                      </a:lnTo>
                      <a:lnTo>
                        <a:pt x="789" y="306"/>
                      </a:lnTo>
                      <a:lnTo>
                        <a:pt x="653" y="407"/>
                      </a:lnTo>
                      <a:lnTo>
                        <a:pt x="526" y="526"/>
                      </a:lnTo>
                      <a:lnTo>
                        <a:pt x="407" y="653"/>
                      </a:lnTo>
                      <a:lnTo>
                        <a:pt x="306" y="788"/>
                      </a:lnTo>
                      <a:lnTo>
                        <a:pt x="213" y="932"/>
                      </a:lnTo>
                      <a:lnTo>
                        <a:pt x="136" y="1093"/>
                      </a:lnTo>
                      <a:lnTo>
                        <a:pt x="77" y="1254"/>
                      </a:lnTo>
                      <a:lnTo>
                        <a:pt x="35" y="1423"/>
                      </a:lnTo>
                      <a:lnTo>
                        <a:pt x="9" y="1601"/>
                      </a:lnTo>
                      <a:lnTo>
                        <a:pt x="1" y="1788"/>
                      </a:lnTo>
                      <a:lnTo>
                        <a:pt x="9" y="1966"/>
                      </a:lnTo>
                      <a:lnTo>
                        <a:pt x="35" y="2143"/>
                      </a:lnTo>
                      <a:lnTo>
                        <a:pt x="77" y="2313"/>
                      </a:lnTo>
                      <a:lnTo>
                        <a:pt x="136" y="2474"/>
                      </a:lnTo>
                      <a:lnTo>
                        <a:pt x="213" y="2635"/>
                      </a:lnTo>
                      <a:lnTo>
                        <a:pt x="306" y="2779"/>
                      </a:lnTo>
                      <a:lnTo>
                        <a:pt x="407" y="2914"/>
                      </a:lnTo>
                      <a:lnTo>
                        <a:pt x="526" y="3041"/>
                      </a:lnTo>
                      <a:lnTo>
                        <a:pt x="653" y="3160"/>
                      </a:lnTo>
                      <a:lnTo>
                        <a:pt x="789" y="3261"/>
                      </a:lnTo>
                      <a:lnTo>
                        <a:pt x="933" y="3355"/>
                      </a:lnTo>
                      <a:lnTo>
                        <a:pt x="1093" y="3431"/>
                      </a:lnTo>
                      <a:lnTo>
                        <a:pt x="1254" y="3490"/>
                      </a:lnTo>
                      <a:lnTo>
                        <a:pt x="1424" y="3532"/>
                      </a:lnTo>
                      <a:lnTo>
                        <a:pt x="1602" y="3558"/>
                      </a:lnTo>
                      <a:lnTo>
                        <a:pt x="1780" y="3566"/>
                      </a:lnTo>
                      <a:lnTo>
                        <a:pt x="4507" y="3566"/>
                      </a:lnTo>
                      <a:lnTo>
                        <a:pt x="4634" y="3558"/>
                      </a:lnTo>
                      <a:lnTo>
                        <a:pt x="4761" y="3541"/>
                      </a:lnTo>
                      <a:lnTo>
                        <a:pt x="4879" y="3515"/>
                      </a:lnTo>
                      <a:lnTo>
                        <a:pt x="4989" y="3473"/>
                      </a:lnTo>
                      <a:lnTo>
                        <a:pt x="5100" y="3422"/>
                      </a:lnTo>
                      <a:lnTo>
                        <a:pt x="5201" y="3355"/>
                      </a:lnTo>
                      <a:lnTo>
                        <a:pt x="5303" y="3287"/>
                      </a:lnTo>
                      <a:lnTo>
                        <a:pt x="5387" y="3202"/>
                      </a:lnTo>
                      <a:lnTo>
                        <a:pt x="5464" y="3117"/>
                      </a:lnTo>
                      <a:lnTo>
                        <a:pt x="5540" y="3024"/>
                      </a:lnTo>
                      <a:lnTo>
                        <a:pt x="5599" y="2914"/>
                      </a:lnTo>
                      <a:lnTo>
                        <a:pt x="5650" y="2812"/>
                      </a:lnTo>
                      <a:lnTo>
                        <a:pt x="5692" y="2694"/>
                      </a:lnTo>
                      <a:lnTo>
                        <a:pt x="5726" y="2575"/>
                      </a:lnTo>
                      <a:lnTo>
                        <a:pt x="5743" y="2457"/>
                      </a:lnTo>
                      <a:lnTo>
                        <a:pt x="5752" y="2330"/>
                      </a:lnTo>
                      <a:lnTo>
                        <a:pt x="5743" y="2203"/>
                      </a:lnTo>
                      <a:lnTo>
                        <a:pt x="5726" y="2076"/>
                      </a:lnTo>
                      <a:lnTo>
                        <a:pt x="5692" y="1957"/>
                      </a:lnTo>
                      <a:lnTo>
                        <a:pt x="5650" y="1847"/>
                      </a:lnTo>
                      <a:lnTo>
                        <a:pt x="5599" y="1737"/>
                      </a:lnTo>
                      <a:lnTo>
                        <a:pt x="5540" y="1635"/>
                      </a:lnTo>
                      <a:lnTo>
                        <a:pt x="5464" y="1542"/>
                      </a:lnTo>
                      <a:lnTo>
                        <a:pt x="5387" y="1449"/>
                      </a:lnTo>
                      <a:lnTo>
                        <a:pt x="5303" y="1373"/>
                      </a:lnTo>
                      <a:lnTo>
                        <a:pt x="5201" y="1296"/>
                      </a:lnTo>
                      <a:lnTo>
                        <a:pt x="5100" y="1237"/>
                      </a:lnTo>
                      <a:lnTo>
                        <a:pt x="4989" y="1186"/>
                      </a:lnTo>
                      <a:lnTo>
                        <a:pt x="4879" y="1144"/>
                      </a:lnTo>
                      <a:lnTo>
                        <a:pt x="4761" y="1110"/>
                      </a:lnTo>
                      <a:lnTo>
                        <a:pt x="4634" y="1093"/>
                      </a:lnTo>
                      <a:lnTo>
                        <a:pt x="4507" y="1085"/>
                      </a:lnTo>
                      <a:lnTo>
                        <a:pt x="4388" y="1093"/>
                      </a:lnTo>
                      <a:lnTo>
                        <a:pt x="4261" y="1110"/>
                      </a:lnTo>
                      <a:lnTo>
                        <a:pt x="4142" y="1144"/>
                      </a:lnTo>
                      <a:lnTo>
                        <a:pt x="4032" y="1178"/>
                      </a:lnTo>
                      <a:lnTo>
                        <a:pt x="3931" y="1212"/>
                      </a:lnTo>
                      <a:lnTo>
                        <a:pt x="3838" y="1220"/>
                      </a:lnTo>
                      <a:lnTo>
                        <a:pt x="3744" y="1220"/>
                      </a:lnTo>
                      <a:lnTo>
                        <a:pt x="3651" y="1195"/>
                      </a:lnTo>
                      <a:lnTo>
                        <a:pt x="3558" y="1152"/>
                      </a:lnTo>
                      <a:lnTo>
                        <a:pt x="3482" y="1102"/>
                      </a:lnTo>
                      <a:lnTo>
                        <a:pt x="3414" y="1025"/>
                      </a:lnTo>
                      <a:lnTo>
                        <a:pt x="3355" y="941"/>
                      </a:lnTo>
                      <a:lnTo>
                        <a:pt x="3296" y="839"/>
                      </a:lnTo>
                      <a:lnTo>
                        <a:pt x="3228" y="737"/>
                      </a:lnTo>
                      <a:lnTo>
                        <a:pt x="3152" y="644"/>
                      </a:lnTo>
                      <a:lnTo>
                        <a:pt x="3075" y="551"/>
                      </a:lnTo>
                      <a:lnTo>
                        <a:pt x="2991" y="466"/>
                      </a:lnTo>
                      <a:lnTo>
                        <a:pt x="2897" y="390"/>
                      </a:lnTo>
                      <a:lnTo>
                        <a:pt x="2804" y="314"/>
                      </a:lnTo>
                      <a:lnTo>
                        <a:pt x="2703" y="255"/>
                      </a:lnTo>
                      <a:lnTo>
                        <a:pt x="2601" y="195"/>
                      </a:lnTo>
                      <a:lnTo>
                        <a:pt x="2491" y="145"/>
                      </a:lnTo>
                      <a:lnTo>
                        <a:pt x="2381" y="102"/>
                      </a:lnTo>
                      <a:lnTo>
                        <a:pt x="2262" y="68"/>
                      </a:lnTo>
                      <a:lnTo>
                        <a:pt x="2144" y="35"/>
                      </a:lnTo>
                      <a:lnTo>
                        <a:pt x="2025" y="18"/>
                      </a:lnTo>
                      <a:lnTo>
                        <a:pt x="190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57" name="Google Shape;1414;p22">
                  <a:extLst>
                    <a:ext uri="{FF2B5EF4-FFF2-40B4-BE49-F238E27FC236}">
                      <a16:creationId xmlns:a16="http://schemas.microsoft.com/office/drawing/2014/main" id="{E55C0D24-C002-4D71-B194-D60FAE204F78}"/>
                    </a:ext>
                  </a:extLst>
                </p:cNvPr>
                <p:cNvSpPr/>
                <p:nvPr/>
              </p:nvSpPr>
              <p:spPr>
                <a:xfrm>
                  <a:off x="4792000" y="5123050"/>
                  <a:ext cx="143800" cy="8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2" h="3567" fill="none" extrusionOk="0">
                      <a:moveTo>
                        <a:pt x="4507" y="1085"/>
                      </a:moveTo>
                      <a:lnTo>
                        <a:pt x="4507" y="1085"/>
                      </a:lnTo>
                      <a:lnTo>
                        <a:pt x="4388" y="1093"/>
                      </a:lnTo>
                      <a:lnTo>
                        <a:pt x="4261" y="1110"/>
                      </a:lnTo>
                      <a:lnTo>
                        <a:pt x="4142" y="1144"/>
                      </a:lnTo>
                      <a:lnTo>
                        <a:pt x="4032" y="1178"/>
                      </a:lnTo>
                      <a:lnTo>
                        <a:pt x="4032" y="1178"/>
                      </a:lnTo>
                      <a:lnTo>
                        <a:pt x="3931" y="1212"/>
                      </a:lnTo>
                      <a:lnTo>
                        <a:pt x="3838" y="1220"/>
                      </a:lnTo>
                      <a:lnTo>
                        <a:pt x="3744" y="1220"/>
                      </a:lnTo>
                      <a:lnTo>
                        <a:pt x="3651" y="1195"/>
                      </a:lnTo>
                      <a:lnTo>
                        <a:pt x="3558" y="1152"/>
                      </a:lnTo>
                      <a:lnTo>
                        <a:pt x="3482" y="1102"/>
                      </a:lnTo>
                      <a:lnTo>
                        <a:pt x="3414" y="1025"/>
                      </a:lnTo>
                      <a:lnTo>
                        <a:pt x="3355" y="941"/>
                      </a:lnTo>
                      <a:lnTo>
                        <a:pt x="3355" y="941"/>
                      </a:lnTo>
                      <a:lnTo>
                        <a:pt x="3296" y="839"/>
                      </a:lnTo>
                      <a:lnTo>
                        <a:pt x="3228" y="737"/>
                      </a:lnTo>
                      <a:lnTo>
                        <a:pt x="3152" y="644"/>
                      </a:lnTo>
                      <a:lnTo>
                        <a:pt x="3075" y="551"/>
                      </a:lnTo>
                      <a:lnTo>
                        <a:pt x="2991" y="466"/>
                      </a:lnTo>
                      <a:lnTo>
                        <a:pt x="2897" y="390"/>
                      </a:lnTo>
                      <a:lnTo>
                        <a:pt x="2804" y="314"/>
                      </a:lnTo>
                      <a:lnTo>
                        <a:pt x="2703" y="255"/>
                      </a:lnTo>
                      <a:lnTo>
                        <a:pt x="2601" y="195"/>
                      </a:lnTo>
                      <a:lnTo>
                        <a:pt x="2491" y="145"/>
                      </a:lnTo>
                      <a:lnTo>
                        <a:pt x="2381" y="102"/>
                      </a:lnTo>
                      <a:lnTo>
                        <a:pt x="2262" y="68"/>
                      </a:lnTo>
                      <a:lnTo>
                        <a:pt x="2144" y="35"/>
                      </a:lnTo>
                      <a:lnTo>
                        <a:pt x="2025" y="18"/>
                      </a:lnTo>
                      <a:lnTo>
                        <a:pt x="1907" y="1"/>
                      </a:lnTo>
                      <a:lnTo>
                        <a:pt x="1780" y="1"/>
                      </a:lnTo>
                      <a:lnTo>
                        <a:pt x="1780" y="1"/>
                      </a:lnTo>
                      <a:lnTo>
                        <a:pt x="1602" y="9"/>
                      </a:lnTo>
                      <a:lnTo>
                        <a:pt x="1424" y="35"/>
                      </a:lnTo>
                      <a:lnTo>
                        <a:pt x="1254" y="77"/>
                      </a:lnTo>
                      <a:lnTo>
                        <a:pt x="1093" y="136"/>
                      </a:lnTo>
                      <a:lnTo>
                        <a:pt x="933" y="212"/>
                      </a:lnTo>
                      <a:lnTo>
                        <a:pt x="789" y="306"/>
                      </a:lnTo>
                      <a:lnTo>
                        <a:pt x="653" y="407"/>
                      </a:lnTo>
                      <a:lnTo>
                        <a:pt x="526" y="526"/>
                      </a:lnTo>
                      <a:lnTo>
                        <a:pt x="407" y="653"/>
                      </a:lnTo>
                      <a:lnTo>
                        <a:pt x="306" y="788"/>
                      </a:lnTo>
                      <a:lnTo>
                        <a:pt x="213" y="932"/>
                      </a:lnTo>
                      <a:lnTo>
                        <a:pt x="136" y="1093"/>
                      </a:lnTo>
                      <a:lnTo>
                        <a:pt x="77" y="1254"/>
                      </a:lnTo>
                      <a:lnTo>
                        <a:pt x="35" y="1423"/>
                      </a:lnTo>
                      <a:lnTo>
                        <a:pt x="9" y="1601"/>
                      </a:lnTo>
                      <a:lnTo>
                        <a:pt x="1" y="1788"/>
                      </a:lnTo>
                      <a:lnTo>
                        <a:pt x="1" y="1788"/>
                      </a:lnTo>
                      <a:lnTo>
                        <a:pt x="9" y="1966"/>
                      </a:lnTo>
                      <a:lnTo>
                        <a:pt x="35" y="2143"/>
                      </a:lnTo>
                      <a:lnTo>
                        <a:pt x="77" y="2313"/>
                      </a:lnTo>
                      <a:lnTo>
                        <a:pt x="136" y="2474"/>
                      </a:lnTo>
                      <a:lnTo>
                        <a:pt x="213" y="2635"/>
                      </a:lnTo>
                      <a:lnTo>
                        <a:pt x="306" y="2779"/>
                      </a:lnTo>
                      <a:lnTo>
                        <a:pt x="407" y="2914"/>
                      </a:lnTo>
                      <a:lnTo>
                        <a:pt x="526" y="3041"/>
                      </a:lnTo>
                      <a:lnTo>
                        <a:pt x="653" y="3160"/>
                      </a:lnTo>
                      <a:lnTo>
                        <a:pt x="789" y="3261"/>
                      </a:lnTo>
                      <a:lnTo>
                        <a:pt x="933" y="3355"/>
                      </a:lnTo>
                      <a:lnTo>
                        <a:pt x="1093" y="3431"/>
                      </a:lnTo>
                      <a:lnTo>
                        <a:pt x="1254" y="3490"/>
                      </a:lnTo>
                      <a:lnTo>
                        <a:pt x="1424" y="3532"/>
                      </a:lnTo>
                      <a:lnTo>
                        <a:pt x="1602" y="3558"/>
                      </a:lnTo>
                      <a:lnTo>
                        <a:pt x="1780" y="3566"/>
                      </a:lnTo>
                      <a:lnTo>
                        <a:pt x="4507" y="3566"/>
                      </a:lnTo>
                      <a:lnTo>
                        <a:pt x="4507" y="3566"/>
                      </a:lnTo>
                      <a:lnTo>
                        <a:pt x="4634" y="3558"/>
                      </a:lnTo>
                      <a:lnTo>
                        <a:pt x="4761" y="3541"/>
                      </a:lnTo>
                      <a:lnTo>
                        <a:pt x="4879" y="3515"/>
                      </a:lnTo>
                      <a:lnTo>
                        <a:pt x="4989" y="3473"/>
                      </a:lnTo>
                      <a:lnTo>
                        <a:pt x="5100" y="3422"/>
                      </a:lnTo>
                      <a:lnTo>
                        <a:pt x="5201" y="3355"/>
                      </a:lnTo>
                      <a:lnTo>
                        <a:pt x="5303" y="3287"/>
                      </a:lnTo>
                      <a:lnTo>
                        <a:pt x="5387" y="3202"/>
                      </a:lnTo>
                      <a:lnTo>
                        <a:pt x="5464" y="3117"/>
                      </a:lnTo>
                      <a:lnTo>
                        <a:pt x="5540" y="3024"/>
                      </a:lnTo>
                      <a:lnTo>
                        <a:pt x="5599" y="2914"/>
                      </a:lnTo>
                      <a:lnTo>
                        <a:pt x="5650" y="2812"/>
                      </a:lnTo>
                      <a:lnTo>
                        <a:pt x="5692" y="2694"/>
                      </a:lnTo>
                      <a:lnTo>
                        <a:pt x="5726" y="2575"/>
                      </a:lnTo>
                      <a:lnTo>
                        <a:pt x="5743" y="2457"/>
                      </a:lnTo>
                      <a:lnTo>
                        <a:pt x="5752" y="2330"/>
                      </a:lnTo>
                      <a:lnTo>
                        <a:pt x="5752" y="2330"/>
                      </a:lnTo>
                      <a:lnTo>
                        <a:pt x="5743" y="2203"/>
                      </a:lnTo>
                      <a:lnTo>
                        <a:pt x="5726" y="2076"/>
                      </a:lnTo>
                      <a:lnTo>
                        <a:pt x="5692" y="1957"/>
                      </a:lnTo>
                      <a:lnTo>
                        <a:pt x="5650" y="1847"/>
                      </a:lnTo>
                      <a:lnTo>
                        <a:pt x="5599" y="1737"/>
                      </a:lnTo>
                      <a:lnTo>
                        <a:pt x="5540" y="1635"/>
                      </a:lnTo>
                      <a:lnTo>
                        <a:pt x="5464" y="1542"/>
                      </a:lnTo>
                      <a:lnTo>
                        <a:pt x="5387" y="1449"/>
                      </a:lnTo>
                      <a:lnTo>
                        <a:pt x="5303" y="1373"/>
                      </a:lnTo>
                      <a:lnTo>
                        <a:pt x="5201" y="1296"/>
                      </a:lnTo>
                      <a:lnTo>
                        <a:pt x="5100" y="1237"/>
                      </a:lnTo>
                      <a:lnTo>
                        <a:pt x="4989" y="1186"/>
                      </a:lnTo>
                      <a:lnTo>
                        <a:pt x="4879" y="1144"/>
                      </a:lnTo>
                      <a:lnTo>
                        <a:pt x="4761" y="1110"/>
                      </a:lnTo>
                      <a:lnTo>
                        <a:pt x="4634" y="1093"/>
                      </a:lnTo>
                      <a:lnTo>
                        <a:pt x="4507" y="1085"/>
                      </a:lnTo>
                      <a:lnTo>
                        <a:pt x="4507" y="1085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58" name="Google Shape;1415;p22">
                  <a:extLst>
                    <a:ext uri="{FF2B5EF4-FFF2-40B4-BE49-F238E27FC236}">
                      <a16:creationId xmlns:a16="http://schemas.microsoft.com/office/drawing/2014/main" id="{C66D69DD-EC0C-4520-97AD-F06708627606}"/>
                    </a:ext>
                  </a:extLst>
                </p:cNvPr>
                <p:cNvSpPr/>
                <p:nvPr/>
              </p:nvSpPr>
              <p:spPr>
                <a:xfrm>
                  <a:off x="4904650" y="5150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</p:grpSp>
          <p:sp>
            <p:nvSpPr>
              <p:cNvPr id="4048" name="Google Shape;1416;p22">
                <a:extLst>
                  <a:ext uri="{FF2B5EF4-FFF2-40B4-BE49-F238E27FC236}">
                    <a16:creationId xmlns:a16="http://schemas.microsoft.com/office/drawing/2014/main" id="{EC72F55A-5E8B-4490-AF22-B3E0A1CCC4B5}"/>
                  </a:ext>
                </a:extLst>
              </p:cNvPr>
              <p:cNvSpPr txBox="1"/>
              <p:nvPr/>
            </p:nvSpPr>
            <p:spPr>
              <a:xfrm>
                <a:off x="1030638" y="2246700"/>
                <a:ext cx="950700" cy="28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>
                    <a:latin typeface="Roboto"/>
                    <a:ea typeface="Roboto"/>
                    <a:cs typeface="Roboto"/>
                    <a:sym typeface="Roboto"/>
                  </a:rPr>
                  <a:t>60%</a:t>
                </a:r>
                <a:endParaRPr sz="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76" name="Google Shape;1417;p22">
              <a:extLst>
                <a:ext uri="{FF2B5EF4-FFF2-40B4-BE49-F238E27FC236}">
                  <a16:creationId xmlns:a16="http://schemas.microsoft.com/office/drawing/2014/main" id="{33C958BF-1EFF-4153-B9ED-2273DAFCDAD4}"/>
                </a:ext>
              </a:extLst>
            </p:cNvPr>
            <p:cNvGrpSpPr/>
            <p:nvPr/>
          </p:nvGrpSpPr>
          <p:grpSpPr>
            <a:xfrm>
              <a:off x="3427510" y="3073395"/>
              <a:ext cx="1741800" cy="1390675"/>
              <a:chOff x="1419600" y="2914938"/>
              <a:chExt cx="1741800" cy="1390675"/>
            </a:xfrm>
          </p:grpSpPr>
          <p:sp>
            <p:nvSpPr>
              <p:cNvPr id="4077" name="Google Shape;1418;p22">
                <a:extLst>
                  <a:ext uri="{FF2B5EF4-FFF2-40B4-BE49-F238E27FC236}">
                    <a16:creationId xmlns:a16="http://schemas.microsoft.com/office/drawing/2014/main" id="{9B565870-A0A3-4FF6-96D5-2F4C41B8211A}"/>
                  </a:ext>
                </a:extLst>
              </p:cNvPr>
              <p:cNvSpPr/>
              <p:nvPr/>
            </p:nvSpPr>
            <p:spPr>
              <a:xfrm>
                <a:off x="1419600" y="3274213"/>
                <a:ext cx="1741800" cy="1031400"/>
              </a:xfrm>
              <a:prstGeom prst="wedgeRectCallout">
                <a:avLst>
                  <a:gd name="adj1" fmla="val 82769"/>
                  <a:gd name="adj2" fmla="val -67013"/>
                </a:avLst>
              </a:prstGeom>
              <a:solidFill>
                <a:srgbClr val="56C7B8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/>
              </a:p>
            </p:txBody>
          </p:sp>
          <p:grpSp>
            <p:nvGrpSpPr>
              <p:cNvPr id="4078" name="Google Shape;1419;p22">
                <a:extLst>
                  <a:ext uri="{FF2B5EF4-FFF2-40B4-BE49-F238E27FC236}">
                    <a16:creationId xmlns:a16="http://schemas.microsoft.com/office/drawing/2014/main" id="{D915A776-9571-411F-9D44-956E63E1A527}"/>
                  </a:ext>
                </a:extLst>
              </p:cNvPr>
              <p:cNvGrpSpPr/>
              <p:nvPr/>
            </p:nvGrpSpPr>
            <p:grpSpPr>
              <a:xfrm>
                <a:off x="1419620" y="2914938"/>
                <a:ext cx="1741760" cy="371400"/>
                <a:chOff x="2966724" y="1487525"/>
                <a:chExt cx="1898997" cy="371400"/>
              </a:xfrm>
            </p:grpSpPr>
            <p:sp>
              <p:nvSpPr>
                <p:cNvPr id="4108" name="Google Shape;1420;p22">
                  <a:extLst>
                    <a:ext uri="{FF2B5EF4-FFF2-40B4-BE49-F238E27FC236}">
                      <a16:creationId xmlns:a16="http://schemas.microsoft.com/office/drawing/2014/main" id="{2EAEAD05-3FFF-49CF-8EA7-A57AFF5A613D}"/>
                    </a:ext>
                  </a:extLst>
                </p:cNvPr>
                <p:cNvSpPr/>
                <p:nvPr/>
              </p:nvSpPr>
              <p:spPr>
                <a:xfrm>
                  <a:off x="2966724" y="1487525"/>
                  <a:ext cx="1279800" cy="3714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hr-HR" sz="4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Gospić</a:t>
                  </a:r>
                  <a:endParaRPr sz="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4109" name="Google Shape;1421;p22">
                  <a:extLst>
                    <a:ext uri="{FF2B5EF4-FFF2-40B4-BE49-F238E27FC236}">
                      <a16:creationId xmlns:a16="http://schemas.microsoft.com/office/drawing/2014/main" id="{D683900C-BB1A-41D2-8964-8F003CC21A5D}"/>
                    </a:ext>
                  </a:extLst>
                </p:cNvPr>
                <p:cNvSpPr/>
                <p:nvPr/>
              </p:nvSpPr>
              <p:spPr>
                <a:xfrm>
                  <a:off x="4246521" y="1487525"/>
                  <a:ext cx="619200" cy="371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18°</a:t>
                  </a:r>
                  <a:endParaRPr sz="4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079" name="Google Shape;1422;p22">
                <a:extLst>
                  <a:ext uri="{FF2B5EF4-FFF2-40B4-BE49-F238E27FC236}">
                    <a16:creationId xmlns:a16="http://schemas.microsoft.com/office/drawing/2014/main" id="{544B7CAA-1579-4712-A85A-FEADFC05CD58}"/>
                  </a:ext>
                </a:extLst>
              </p:cNvPr>
              <p:cNvGrpSpPr/>
              <p:nvPr/>
            </p:nvGrpSpPr>
            <p:grpSpPr>
              <a:xfrm>
                <a:off x="1545503" y="3418481"/>
                <a:ext cx="365748" cy="306031"/>
                <a:chOff x="4450050" y="3398250"/>
                <a:chExt cx="451875" cy="377350"/>
              </a:xfrm>
            </p:grpSpPr>
            <p:sp>
              <p:nvSpPr>
                <p:cNvPr id="4093" name="Google Shape;1423;p22">
                  <a:extLst>
                    <a:ext uri="{FF2B5EF4-FFF2-40B4-BE49-F238E27FC236}">
                      <a16:creationId xmlns:a16="http://schemas.microsoft.com/office/drawing/2014/main" id="{DCCCD7A7-5556-4359-AE1F-C49B980F9A95}"/>
                    </a:ext>
                  </a:extLst>
                </p:cNvPr>
                <p:cNvSpPr/>
                <p:nvPr/>
              </p:nvSpPr>
              <p:spPr>
                <a:xfrm>
                  <a:off x="4545350" y="3398250"/>
                  <a:ext cx="356575" cy="18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" h="7556" extrusionOk="0">
                      <a:moveTo>
                        <a:pt x="10485" y="1"/>
                      </a:moveTo>
                      <a:lnTo>
                        <a:pt x="10324" y="9"/>
                      </a:lnTo>
                      <a:lnTo>
                        <a:pt x="10163" y="18"/>
                      </a:lnTo>
                      <a:lnTo>
                        <a:pt x="10002" y="35"/>
                      </a:lnTo>
                      <a:lnTo>
                        <a:pt x="9850" y="60"/>
                      </a:lnTo>
                      <a:lnTo>
                        <a:pt x="9689" y="86"/>
                      </a:lnTo>
                      <a:lnTo>
                        <a:pt x="9537" y="128"/>
                      </a:lnTo>
                      <a:lnTo>
                        <a:pt x="9384" y="170"/>
                      </a:lnTo>
                      <a:lnTo>
                        <a:pt x="9232" y="221"/>
                      </a:lnTo>
                      <a:lnTo>
                        <a:pt x="9079" y="272"/>
                      </a:lnTo>
                      <a:lnTo>
                        <a:pt x="8935" y="340"/>
                      </a:lnTo>
                      <a:lnTo>
                        <a:pt x="8791" y="407"/>
                      </a:lnTo>
                      <a:lnTo>
                        <a:pt x="8647" y="475"/>
                      </a:lnTo>
                      <a:lnTo>
                        <a:pt x="8512" y="560"/>
                      </a:lnTo>
                      <a:lnTo>
                        <a:pt x="8376" y="645"/>
                      </a:lnTo>
                      <a:lnTo>
                        <a:pt x="8249" y="738"/>
                      </a:lnTo>
                      <a:lnTo>
                        <a:pt x="8122" y="831"/>
                      </a:lnTo>
                      <a:lnTo>
                        <a:pt x="8080" y="873"/>
                      </a:lnTo>
                      <a:lnTo>
                        <a:pt x="8046" y="907"/>
                      </a:lnTo>
                      <a:lnTo>
                        <a:pt x="8012" y="949"/>
                      </a:lnTo>
                      <a:lnTo>
                        <a:pt x="7987" y="1000"/>
                      </a:lnTo>
                      <a:lnTo>
                        <a:pt x="7944" y="1093"/>
                      </a:lnTo>
                      <a:lnTo>
                        <a:pt x="7927" y="1187"/>
                      </a:lnTo>
                      <a:lnTo>
                        <a:pt x="7927" y="1288"/>
                      </a:lnTo>
                      <a:lnTo>
                        <a:pt x="7944" y="1390"/>
                      </a:lnTo>
                      <a:lnTo>
                        <a:pt x="7961" y="1441"/>
                      </a:lnTo>
                      <a:lnTo>
                        <a:pt x="7978" y="1491"/>
                      </a:lnTo>
                      <a:lnTo>
                        <a:pt x="8004" y="1534"/>
                      </a:lnTo>
                      <a:lnTo>
                        <a:pt x="8038" y="1576"/>
                      </a:lnTo>
                      <a:lnTo>
                        <a:pt x="8071" y="1619"/>
                      </a:lnTo>
                      <a:lnTo>
                        <a:pt x="8114" y="1652"/>
                      </a:lnTo>
                      <a:lnTo>
                        <a:pt x="8156" y="1686"/>
                      </a:lnTo>
                      <a:lnTo>
                        <a:pt x="8198" y="1712"/>
                      </a:lnTo>
                      <a:lnTo>
                        <a:pt x="8292" y="1754"/>
                      </a:lnTo>
                      <a:lnTo>
                        <a:pt x="8393" y="1771"/>
                      </a:lnTo>
                      <a:lnTo>
                        <a:pt x="8495" y="1779"/>
                      </a:lnTo>
                      <a:lnTo>
                        <a:pt x="8597" y="1754"/>
                      </a:lnTo>
                      <a:lnTo>
                        <a:pt x="8647" y="1737"/>
                      </a:lnTo>
                      <a:lnTo>
                        <a:pt x="8690" y="1720"/>
                      </a:lnTo>
                      <a:lnTo>
                        <a:pt x="8741" y="1695"/>
                      </a:lnTo>
                      <a:lnTo>
                        <a:pt x="8783" y="1661"/>
                      </a:lnTo>
                      <a:lnTo>
                        <a:pt x="8969" y="1525"/>
                      </a:lnTo>
                      <a:lnTo>
                        <a:pt x="9164" y="1407"/>
                      </a:lnTo>
                      <a:lnTo>
                        <a:pt x="9367" y="1305"/>
                      </a:lnTo>
                      <a:lnTo>
                        <a:pt x="9579" y="1220"/>
                      </a:lnTo>
                      <a:lnTo>
                        <a:pt x="9799" y="1153"/>
                      </a:lnTo>
                      <a:lnTo>
                        <a:pt x="10028" y="1102"/>
                      </a:lnTo>
                      <a:lnTo>
                        <a:pt x="10257" y="1068"/>
                      </a:lnTo>
                      <a:lnTo>
                        <a:pt x="10485" y="1060"/>
                      </a:lnTo>
                      <a:lnTo>
                        <a:pt x="10621" y="1068"/>
                      </a:lnTo>
                      <a:lnTo>
                        <a:pt x="10765" y="1076"/>
                      </a:lnTo>
                      <a:lnTo>
                        <a:pt x="10900" y="1093"/>
                      </a:lnTo>
                      <a:lnTo>
                        <a:pt x="11027" y="1119"/>
                      </a:lnTo>
                      <a:lnTo>
                        <a:pt x="11163" y="1144"/>
                      </a:lnTo>
                      <a:lnTo>
                        <a:pt x="11290" y="1187"/>
                      </a:lnTo>
                      <a:lnTo>
                        <a:pt x="11417" y="1229"/>
                      </a:lnTo>
                      <a:lnTo>
                        <a:pt x="11544" y="1280"/>
                      </a:lnTo>
                      <a:lnTo>
                        <a:pt x="11662" y="1331"/>
                      </a:lnTo>
                      <a:lnTo>
                        <a:pt x="11781" y="1390"/>
                      </a:lnTo>
                      <a:lnTo>
                        <a:pt x="11891" y="1458"/>
                      </a:lnTo>
                      <a:lnTo>
                        <a:pt x="12001" y="1525"/>
                      </a:lnTo>
                      <a:lnTo>
                        <a:pt x="12111" y="1602"/>
                      </a:lnTo>
                      <a:lnTo>
                        <a:pt x="12213" y="1686"/>
                      </a:lnTo>
                      <a:lnTo>
                        <a:pt x="12306" y="1771"/>
                      </a:lnTo>
                      <a:lnTo>
                        <a:pt x="12399" y="1856"/>
                      </a:lnTo>
                      <a:lnTo>
                        <a:pt x="12492" y="1957"/>
                      </a:lnTo>
                      <a:lnTo>
                        <a:pt x="12577" y="2050"/>
                      </a:lnTo>
                      <a:lnTo>
                        <a:pt x="12662" y="2152"/>
                      </a:lnTo>
                      <a:lnTo>
                        <a:pt x="12738" y="2262"/>
                      </a:lnTo>
                      <a:lnTo>
                        <a:pt x="12806" y="2372"/>
                      </a:lnTo>
                      <a:lnTo>
                        <a:pt x="12874" y="2482"/>
                      </a:lnTo>
                      <a:lnTo>
                        <a:pt x="12933" y="2601"/>
                      </a:lnTo>
                      <a:lnTo>
                        <a:pt x="12984" y="2720"/>
                      </a:lnTo>
                      <a:lnTo>
                        <a:pt x="13034" y="2847"/>
                      </a:lnTo>
                      <a:lnTo>
                        <a:pt x="13077" y="2974"/>
                      </a:lnTo>
                      <a:lnTo>
                        <a:pt x="13111" y="3101"/>
                      </a:lnTo>
                      <a:lnTo>
                        <a:pt x="13145" y="3228"/>
                      </a:lnTo>
                      <a:lnTo>
                        <a:pt x="13170" y="3363"/>
                      </a:lnTo>
                      <a:lnTo>
                        <a:pt x="13187" y="3499"/>
                      </a:lnTo>
                      <a:lnTo>
                        <a:pt x="13195" y="3643"/>
                      </a:lnTo>
                      <a:lnTo>
                        <a:pt x="13204" y="3778"/>
                      </a:lnTo>
                      <a:lnTo>
                        <a:pt x="13195" y="3922"/>
                      </a:lnTo>
                      <a:lnTo>
                        <a:pt x="13187" y="4058"/>
                      </a:lnTo>
                      <a:lnTo>
                        <a:pt x="13170" y="4193"/>
                      </a:lnTo>
                      <a:lnTo>
                        <a:pt x="13145" y="4329"/>
                      </a:lnTo>
                      <a:lnTo>
                        <a:pt x="13111" y="4456"/>
                      </a:lnTo>
                      <a:lnTo>
                        <a:pt x="13077" y="4583"/>
                      </a:lnTo>
                      <a:lnTo>
                        <a:pt x="13034" y="4710"/>
                      </a:lnTo>
                      <a:lnTo>
                        <a:pt x="12984" y="4837"/>
                      </a:lnTo>
                      <a:lnTo>
                        <a:pt x="12933" y="4955"/>
                      </a:lnTo>
                      <a:lnTo>
                        <a:pt x="12874" y="5074"/>
                      </a:lnTo>
                      <a:lnTo>
                        <a:pt x="12806" y="5184"/>
                      </a:lnTo>
                      <a:lnTo>
                        <a:pt x="12738" y="5294"/>
                      </a:lnTo>
                      <a:lnTo>
                        <a:pt x="12662" y="5404"/>
                      </a:lnTo>
                      <a:lnTo>
                        <a:pt x="12577" y="5506"/>
                      </a:lnTo>
                      <a:lnTo>
                        <a:pt x="12492" y="5608"/>
                      </a:lnTo>
                      <a:lnTo>
                        <a:pt x="12399" y="5701"/>
                      </a:lnTo>
                      <a:lnTo>
                        <a:pt x="12306" y="5785"/>
                      </a:lnTo>
                      <a:lnTo>
                        <a:pt x="12213" y="5870"/>
                      </a:lnTo>
                      <a:lnTo>
                        <a:pt x="12111" y="5955"/>
                      </a:lnTo>
                      <a:lnTo>
                        <a:pt x="12001" y="6031"/>
                      </a:lnTo>
                      <a:lnTo>
                        <a:pt x="11891" y="6099"/>
                      </a:lnTo>
                      <a:lnTo>
                        <a:pt x="11781" y="6167"/>
                      </a:lnTo>
                      <a:lnTo>
                        <a:pt x="11662" y="6226"/>
                      </a:lnTo>
                      <a:lnTo>
                        <a:pt x="11544" y="6277"/>
                      </a:lnTo>
                      <a:lnTo>
                        <a:pt x="11417" y="6328"/>
                      </a:lnTo>
                      <a:lnTo>
                        <a:pt x="11290" y="6370"/>
                      </a:lnTo>
                      <a:lnTo>
                        <a:pt x="11163" y="6412"/>
                      </a:lnTo>
                      <a:lnTo>
                        <a:pt x="11027" y="6438"/>
                      </a:lnTo>
                      <a:lnTo>
                        <a:pt x="10900" y="6463"/>
                      </a:lnTo>
                      <a:lnTo>
                        <a:pt x="10765" y="6480"/>
                      </a:lnTo>
                      <a:lnTo>
                        <a:pt x="10621" y="6488"/>
                      </a:lnTo>
                      <a:lnTo>
                        <a:pt x="10485" y="6497"/>
                      </a:lnTo>
                      <a:lnTo>
                        <a:pt x="474" y="6497"/>
                      </a:lnTo>
                      <a:lnTo>
                        <a:pt x="424" y="6505"/>
                      </a:lnTo>
                      <a:lnTo>
                        <a:pt x="373" y="6522"/>
                      </a:lnTo>
                      <a:lnTo>
                        <a:pt x="322" y="6539"/>
                      </a:lnTo>
                      <a:lnTo>
                        <a:pt x="229" y="6582"/>
                      </a:lnTo>
                      <a:lnTo>
                        <a:pt x="153" y="6649"/>
                      </a:lnTo>
                      <a:lnTo>
                        <a:pt x="85" y="6726"/>
                      </a:lnTo>
                      <a:lnTo>
                        <a:pt x="42" y="6819"/>
                      </a:lnTo>
                      <a:lnTo>
                        <a:pt x="26" y="6870"/>
                      </a:lnTo>
                      <a:lnTo>
                        <a:pt x="9" y="6920"/>
                      </a:lnTo>
                      <a:lnTo>
                        <a:pt x="0" y="6971"/>
                      </a:lnTo>
                      <a:lnTo>
                        <a:pt x="0" y="7022"/>
                      </a:lnTo>
                      <a:lnTo>
                        <a:pt x="0" y="7081"/>
                      </a:lnTo>
                      <a:lnTo>
                        <a:pt x="9" y="7132"/>
                      </a:lnTo>
                      <a:lnTo>
                        <a:pt x="26" y="7183"/>
                      </a:lnTo>
                      <a:lnTo>
                        <a:pt x="42" y="7234"/>
                      </a:lnTo>
                      <a:lnTo>
                        <a:pt x="85" y="7318"/>
                      </a:lnTo>
                      <a:lnTo>
                        <a:pt x="153" y="7395"/>
                      </a:lnTo>
                      <a:lnTo>
                        <a:pt x="229" y="7462"/>
                      </a:lnTo>
                      <a:lnTo>
                        <a:pt x="322" y="7513"/>
                      </a:lnTo>
                      <a:lnTo>
                        <a:pt x="373" y="7530"/>
                      </a:lnTo>
                      <a:lnTo>
                        <a:pt x="424" y="7547"/>
                      </a:lnTo>
                      <a:lnTo>
                        <a:pt x="474" y="7547"/>
                      </a:lnTo>
                      <a:lnTo>
                        <a:pt x="525" y="7556"/>
                      </a:lnTo>
                      <a:lnTo>
                        <a:pt x="10485" y="7556"/>
                      </a:lnTo>
                      <a:lnTo>
                        <a:pt x="10680" y="7547"/>
                      </a:lnTo>
                      <a:lnTo>
                        <a:pt x="10866" y="7530"/>
                      </a:lnTo>
                      <a:lnTo>
                        <a:pt x="11061" y="7513"/>
                      </a:lnTo>
                      <a:lnTo>
                        <a:pt x="11247" y="7479"/>
                      </a:lnTo>
                      <a:lnTo>
                        <a:pt x="11425" y="7437"/>
                      </a:lnTo>
                      <a:lnTo>
                        <a:pt x="11603" y="7386"/>
                      </a:lnTo>
                      <a:lnTo>
                        <a:pt x="11781" y="7327"/>
                      </a:lnTo>
                      <a:lnTo>
                        <a:pt x="11950" y="7259"/>
                      </a:lnTo>
                      <a:lnTo>
                        <a:pt x="12120" y="7183"/>
                      </a:lnTo>
                      <a:lnTo>
                        <a:pt x="12281" y="7098"/>
                      </a:lnTo>
                      <a:lnTo>
                        <a:pt x="12442" y="7005"/>
                      </a:lnTo>
                      <a:lnTo>
                        <a:pt x="12594" y="6912"/>
                      </a:lnTo>
                      <a:lnTo>
                        <a:pt x="12738" y="6802"/>
                      </a:lnTo>
                      <a:lnTo>
                        <a:pt x="12882" y="6692"/>
                      </a:lnTo>
                      <a:lnTo>
                        <a:pt x="13018" y="6573"/>
                      </a:lnTo>
                      <a:lnTo>
                        <a:pt x="13153" y="6446"/>
                      </a:lnTo>
                      <a:lnTo>
                        <a:pt x="13280" y="6319"/>
                      </a:lnTo>
                      <a:lnTo>
                        <a:pt x="13399" y="6175"/>
                      </a:lnTo>
                      <a:lnTo>
                        <a:pt x="13509" y="6040"/>
                      </a:lnTo>
                      <a:lnTo>
                        <a:pt x="13610" y="5887"/>
                      </a:lnTo>
                      <a:lnTo>
                        <a:pt x="13712" y="5735"/>
                      </a:lnTo>
                      <a:lnTo>
                        <a:pt x="13805" y="5574"/>
                      </a:lnTo>
                      <a:lnTo>
                        <a:pt x="13890" y="5413"/>
                      </a:lnTo>
                      <a:lnTo>
                        <a:pt x="13958" y="5243"/>
                      </a:lnTo>
                      <a:lnTo>
                        <a:pt x="14025" y="5074"/>
                      </a:lnTo>
                      <a:lnTo>
                        <a:pt x="14085" y="4896"/>
                      </a:lnTo>
                      <a:lnTo>
                        <a:pt x="14136" y="4718"/>
                      </a:lnTo>
                      <a:lnTo>
                        <a:pt x="14178" y="4540"/>
                      </a:lnTo>
                      <a:lnTo>
                        <a:pt x="14212" y="4354"/>
                      </a:lnTo>
                      <a:lnTo>
                        <a:pt x="14237" y="4168"/>
                      </a:lnTo>
                      <a:lnTo>
                        <a:pt x="14254" y="3973"/>
                      </a:lnTo>
                      <a:lnTo>
                        <a:pt x="14263" y="3778"/>
                      </a:lnTo>
                      <a:lnTo>
                        <a:pt x="14254" y="3583"/>
                      </a:lnTo>
                      <a:lnTo>
                        <a:pt x="14237" y="3397"/>
                      </a:lnTo>
                      <a:lnTo>
                        <a:pt x="14212" y="3202"/>
                      </a:lnTo>
                      <a:lnTo>
                        <a:pt x="14178" y="3016"/>
                      </a:lnTo>
                      <a:lnTo>
                        <a:pt x="14136" y="2838"/>
                      </a:lnTo>
                      <a:lnTo>
                        <a:pt x="14085" y="2660"/>
                      </a:lnTo>
                      <a:lnTo>
                        <a:pt x="14025" y="2482"/>
                      </a:lnTo>
                      <a:lnTo>
                        <a:pt x="13958" y="2313"/>
                      </a:lnTo>
                      <a:lnTo>
                        <a:pt x="13890" y="2144"/>
                      </a:lnTo>
                      <a:lnTo>
                        <a:pt x="13805" y="1983"/>
                      </a:lnTo>
                      <a:lnTo>
                        <a:pt x="13712" y="1822"/>
                      </a:lnTo>
                      <a:lnTo>
                        <a:pt x="13610" y="1669"/>
                      </a:lnTo>
                      <a:lnTo>
                        <a:pt x="13509" y="1525"/>
                      </a:lnTo>
                      <a:lnTo>
                        <a:pt x="13399" y="1381"/>
                      </a:lnTo>
                      <a:lnTo>
                        <a:pt x="13280" y="1237"/>
                      </a:lnTo>
                      <a:lnTo>
                        <a:pt x="13153" y="1110"/>
                      </a:lnTo>
                      <a:lnTo>
                        <a:pt x="13018" y="983"/>
                      </a:lnTo>
                      <a:lnTo>
                        <a:pt x="12882" y="865"/>
                      </a:lnTo>
                      <a:lnTo>
                        <a:pt x="12738" y="755"/>
                      </a:lnTo>
                      <a:lnTo>
                        <a:pt x="12594" y="653"/>
                      </a:lnTo>
                      <a:lnTo>
                        <a:pt x="12442" y="551"/>
                      </a:lnTo>
                      <a:lnTo>
                        <a:pt x="12281" y="458"/>
                      </a:lnTo>
                      <a:lnTo>
                        <a:pt x="12120" y="374"/>
                      </a:lnTo>
                      <a:lnTo>
                        <a:pt x="11950" y="297"/>
                      </a:lnTo>
                      <a:lnTo>
                        <a:pt x="11781" y="230"/>
                      </a:lnTo>
                      <a:lnTo>
                        <a:pt x="11603" y="170"/>
                      </a:lnTo>
                      <a:lnTo>
                        <a:pt x="11425" y="119"/>
                      </a:lnTo>
                      <a:lnTo>
                        <a:pt x="11247" y="77"/>
                      </a:lnTo>
                      <a:lnTo>
                        <a:pt x="11061" y="43"/>
                      </a:lnTo>
                      <a:lnTo>
                        <a:pt x="10866" y="26"/>
                      </a:lnTo>
                      <a:lnTo>
                        <a:pt x="10680" y="9"/>
                      </a:lnTo>
                      <a:lnTo>
                        <a:pt x="1048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94" name="Google Shape;1424;p22">
                  <a:extLst>
                    <a:ext uri="{FF2B5EF4-FFF2-40B4-BE49-F238E27FC236}">
                      <a16:creationId xmlns:a16="http://schemas.microsoft.com/office/drawing/2014/main" id="{83D170F5-72F9-4630-A5CD-DA0235576D88}"/>
                    </a:ext>
                  </a:extLst>
                </p:cNvPr>
                <p:cNvSpPr/>
                <p:nvPr/>
              </p:nvSpPr>
              <p:spPr>
                <a:xfrm>
                  <a:off x="4545350" y="3398250"/>
                  <a:ext cx="356575" cy="18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" h="7556" fill="none" extrusionOk="0">
                      <a:moveTo>
                        <a:pt x="10485" y="1"/>
                      </a:moveTo>
                      <a:lnTo>
                        <a:pt x="10485" y="1"/>
                      </a:lnTo>
                      <a:lnTo>
                        <a:pt x="10324" y="9"/>
                      </a:lnTo>
                      <a:lnTo>
                        <a:pt x="10163" y="18"/>
                      </a:lnTo>
                      <a:lnTo>
                        <a:pt x="10002" y="35"/>
                      </a:lnTo>
                      <a:lnTo>
                        <a:pt x="9850" y="60"/>
                      </a:lnTo>
                      <a:lnTo>
                        <a:pt x="9689" y="86"/>
                      </a:lnTo>
                      <a:lnTo>
                        <a:pt x="9537" y="128"/>
                      </a:lnTo>
                      <a:lnTo>
                        <a:pt x="9384" y="170"/>
                      </a:lnTo>
                      <a:lnTo>
                        <a:pt x="9232" y="221"/>
                      </a:lnTo>
                      <a:lnTo>
                        <a:pt x="9079" y="272"/>
                      </a:lnTo>
                      <a:lnTo>
                        <a:pt x="8935" y="340"/>
                      </a:lnTo>
                      <a:lnTo>
                        <a:pt x="8791" y="407"/>
                      </a:lnTo>
                      <a:lnTo>
                        <a:pt x="8647" y="475"/>
                      </a:lnTo>
                      <a:lnTo>
                        <a:pt x="8512" y="560"/>
                      </a:lnTo>
                      <a:lnTo>
                        <a:pt x="8376" y="645"/>
                      </a:lnTo>
                      <a:lnTo>
                        <a:pt x="8249" y="738"/>
                      </a:lnTo>
                      <a:lnTo>
                        <a:pt x="8122" y="831"/>
                      </a:lnTo>
                      <a:lnTo>
                        <a:pt x="8122" y="831"/>
                      </a:lnTo>
                      <a:lnTo>
                        <a:pt x="8080" y="873"/>
                      </a:lnTo>
                      <a:lnTo>
                        <a:pt x="8046" y="907"/>
                      </a:lnTo>
                      <a:lnTo>
                        <a:pt x="8012" y="949"/>
                      </a:lnTo>
                      <a:lnTo>
                        <a:pt x="7987" y="1000"/>
                      </a:lnTo>
                      <a:lnTo>
                        <a:pt x="7944" y="1093"/>
                      </a:lnTo>
                      <a:lnTo>
                        <a:pt x="7927" y="1187"/>
                      </a:lnTo>
                      <a:lnTo>
                        <a:pt x="7927" y="1288"/>
                      </a:lnTo>
                      <a:lnTo>
                        <a:pt x="7944" y="1390"/>
                      </a:lnTo>
                      <a:lnTo>
                        <a:pt x="7961" y="1441"/>
                      </a:lnTo>
                      <a:lnTo>
                        <a:pt x="7978" y="1491"/>
                      </a:lnTo>
                      <a:lnTo>
                        <a:pt x="8004" y="1534"/>
                      </a:lnTo>
                      <a:lnTo>
                        <a:pt x="8038" y="1576"/>
                      </a:lnTo>
                      <a:lnTo>
                        <a:pt x="8038" y="1576"/>
                      </a:lnTo>
                      <a:lnTo>
                        <a:pt x="8071" y="1619"/>
                      </a:lnTo>
                      <a:lnTo>
                        <a:pt x="8114" y="1652"/>
                      </a:lnTo>
                      <a:lnTo>
                        <a:pt x="8156" y="1686"/>
                      </a:lnTo>
                      <a:lnTo>
                        <a:pt x="8198" y="1712"/>
                      </a:lnTo>
                      <a:lnTo>
                        <a:pt x="8292" y="1754"/>
                      </a:lnTo>
                      <a:lnTo>
                        <a:pt x="8393" y="1771"/>
                      </a:lnTo>
                      <a:lnTo>
                        <a:pt x="8495" y="1779"/>
                      </a:lnTo>
                      <a:lnTo>
                        <a:pt x="8597" y="1754"/>
                      </a:lnTo>
                      <a:lnTo>
                        <a:pt x="8647" y="1737"/>
                      </a:lnTo>
                      <a:lnTo>
                        <a:pt x="8690" y="1720"/>
                      </a:lnTo>
                      <a:lnTo>
                        <a:pt x="8741" y="1695"/>
                      </a:lnTo>
                      <a:lnTo>
                        <a:pt x="8783" y="1661"/>
                      </a:lnTo>
                      <a:lnTo>
                        <a:pt x="8783" y="1661"/>
                      </a:lnTo>
                      <a:lnTo>
                        <a:pt x="8969" y="1525"/>
                      </a:lnTo>
                      <a:lnTo>
                        <a:pt x="9164" y="1407"/>
                      </a:lnTo>
                      <a:lnTo>
                        <a:pt x="9367" y="1305"/>
                      </a:lnTo>
                      <a:lnTo>
                        <a:pt x="9579" y="1220"/>
                      </a:lnTo>
                      <a:lnTo>
                        <a:pt x="9799" y="1153"/>
                      </a:lnTo>
                      <a:lnTo>
                        <a:pt x="10028" y="1102"/>
                      </a:lnTo>
                      <a:lnTo>
                        <a:pt x="10257" y="1068"/>
                      </a:lnTo>
                      <a:lnTo>
                        <a:pt x="10485" y="1060"/>
                      </a:lnTo>
                      <a:lnTo>
                        <a:pt x="10485" y="1060"/>
                      </a:lnTo>
                      <a:lnTo>
                        <a:pt x="10621" y="1068"/>
                      </a:lnTo>
                      <a:lnTo>
                        <a:pt x="10765" y="1076"/>
                      </a:lnTo>
                      <a:lnTo>
                        <a:pt x="10900" y="1093"/>
                      </a:lnTo>
                      <a:lnTo>
                        <a:pt x="11027" y="1119"/>
                      </a:lnTo>
                      <a:lnTo>
                        <a:pt x="11163" y="1144"/>
                      </a:lnTo>
                      <a:lnTo>
                        <a:pt x="11290" y="1187"/>
                      </a:lnTo>
                      <a:lnTo>
                        <a:pt x="11417" y="1229"/>
                      </a:lnTo>
                      <a:lnTo>
                        <a:pt x="11544" y="1280"/>
                      </a:lnTo>
                      <a:lnTo>
                        <a:pt x="11662" y="1331"/>
                      </a:lnTo>
                      <a:lnTo>
                        <a:pt x="11781" y="1390"/>
                      </a:lnTo>
                      <a:lnTo>
                        <a:pt x="11891" y="1458"/>
                      </a:lnTo>
                      <a:lnTo>
                        <a:pt x="12001" y="1525"/>
                      </a:lnTo>
                      <a:lnTo>
                        <a:pt x="12111" y="1602"/>
                      </a:lnTo>
                      <a:lnTo>
                        <a:pt x="12213" y="1686"/>
                      </a:lnTo>
                      <a:lnTo>
                        <a:pt x="12306" y="1771"/>
                      </a:lnTo>
                      <a:lnTo>
                        <a:pt x="12399" y="1856"/>
                      </a:lnTo>
                      <a:lnTo>
                        <a:pt x="12492" y="1957"/>
                      </a:lnTo>
                      <a:lnTo>
                        <a:pt x="12577" y="2050"/>
                      </a:lnTo>
                      <a:lnTo>
                        <a:pt x="12662" y="2152"/>
                      </a:lnTo>
                      <a:lnTo>
                        <a:pt x="12738" y="2262"/>
                      </a:lnTo>
                      <a:lnTo>
                        <a:pt x="12806" y="2372"/>
                      </a:lnTo>
                      <a:lnTo>
                        <a:pt x="12874" y="2482"/>
                      </a:lnTo>
                      <a:lnTo>
                        <a:pt x="12933" y="2601"/>
                      </a:lnTo>
                      <a:lnTo>
                        <a:pt x="12984" y="2720"/>
                      </a:lnTo>
                      <a:lnTo>
                        <a:pt x="13034" y="2847"/>
                      </a:lnTo>
                      <a:lnTo>
                        <a:pt x="13077" y="2974"/>
                      </a:lnTo>
                      <a:lnTo>
                        <a:pt x="13111" y="3101"/>
                      </a:lnTo>
                      <a:lnTo>
                        <a:pt x="13145" y="3228"/>
                      </a:lnTo>
                      <a:lnTo>
                        <a:pt x="13170" y="3363"/>
                      </a:lnTo>
                      <a:lnTo>
                        <a:pt x="13187" y="3499"/>
                      </a:lnTo>
                      <a:lnTo>
                        <a:pt x="13195" y="3643"/>
                      </a:lnTo>
                      <a:lnTo>
                        <a:pt x="13204" y="3778"/>
                      </a:lnTo>
                      <a:lnTo>
                        <a:pt x="13204" y="3778"/>
                      </a:lnTo>
                      <a:lnTo>
                        <a:pt x="13195" y="3922"/>
                      </a:lnTo>
                      <a:lnTo>
                        <a:pt x="13187" y="4058"/>
                      </a:lnTo>
                      <a:lnTo>
                        <a:pt x="13170" y="4193"/>
                      </a:lnTo>
                      <a:lnTo>
                        <a:pt x="13145" y="4329"/>
                      </a:lnTo>
                      <a:lnTo>
                        <a:pt x="13111" y="4456"/>
                      </a:lnTo>
                      <a:lnTo>
                        <a:pt x="13077" y="4583"/>
                      </a:lnTo>
                      <a:lnTo>
                        <a:pt x="13034" y="4710"/>
                      </a:lnTo>
                      <a:lnTo>
                        <a:pt x="12984" y="4837"/>
                      </a:lnTo>
                      <a:lnTo>
                        <a:pt x="12933" y="4955"/>
                      </a:lnTo>
                      <a:lnTo>
                        <a:pt x="12874" y="5074"/>
                      </a:lnTo>
                      <a:lnTo>
                        <a:pt x="12806" y="5184"/>
                      </a:lnTo>
                      <a:lnTo>
                        <a:pt x="12738" y="5294"/>
                      </a:lnTo>
                      <a:lnTo>
                        <a:pt x="12662" y="5404"/>
                      </a:lnTo>
                      <a:lnTo>
                        <a:pt x="12577" y="5506"/>
                      </a:lnTo>
                      <a:lnTo>
                        <a:pt x="12492" y="5608"/>
                      </a:lnTo>
                      <a:lnTo>
                        <a:pt x="12399" y="5701"/>
                      </a:lnTo>
                      <a:lnTo>
                        <a:pt x="12306" y="5785"/>
                      </a:lnTo>
                      <a:lnTo>
                        <a:pt x="12213" y="5870"/>
                      </a:lnTo>
                      <a:lnTo>
                        <a:pt x="12111" y="5955"/>
                      </a:lnTo>
                      <a:lnTo>
                        <a:pt x="12001" y="6031"/>
                      </a:lnTo>
                      <a:lnTo>
                        <a:pt x="11891" y="6099"/>
                      </a:lnTo>
                      <a:lnTo>
                        <a:pt x="11781" y="6167"/>
                      </a:lnTo>
                      <a:lnTo>
                        <a:pt x="11662" y="6226"/>
                      </a:lnTo>
                      <a:lnTo>
                        <a:pt x="11544" y="6277"/>
                      </a:lnTo>
                      <a:lnTo>
                        <a:pt x="11417" y="6328"/>
                      </a:lnTo>
                      <a:lnTo>
                        <a:pt x="11290" y="6370"/>
                      </a:lnTo>
                      <a:lnTo>
                        <a:pt x="11163" y="6412"/>
                      </a:lnTo>
                      <a:lnTo>
                        <a:pt x="11027" y="6438"/>
                      </a:lnTo>
                      <a:lnTo>
                        <a:pt x="10900" y="6463"/>
                      </a:lnTo>
                      <a:lnTo>
                        <a:pt x="10765" y="6480"/>
                      </a:lnTo>
                      <a:lnTo>
                        <a:pt x="10621" y="6488"/>
                      </a:lnTo>
                      <a:lnTo>
                        <a:pt x="10485" y="6497"/>
                      </a:lnTo>
                      <a:lnTo>
                        <a:pt x="525" y="6497"/>
                      </a:lnTo>
                      <a:lnTo>
                        <a:pt x="525" y="6497"/>
                      </a:lnTo>
                      <a:lnTo>
                        <a:pt x="474" y="6497"/>
                      </a:lnTo>
                      <a:lnTo>
                        <a:pt x="424" y="6505"/>
                      </a:lnTo>
                      <a:lnTo>
                        <a:pt x="373" y="6522"/>
                      </a:lnTo>
                      <a:lnTo>
                        <a:pt x="322" y="6539"/>
                      </a:lnTo>
                      <a:lnTo>
                        <a:pt x="229" y="6582"/>
                      </a:lnTo>
                      <a:lnTo>
                        <a:pt x="153" y="6649"/>
                      </a:lnTo>
                      <a:lnTo>
                        <a:pt x="85" y="6726"/>
                      </a:lnTo>
                      <a:lnTo>
                        <a:pt x="42" y="6819"/>
                      </a:lnTo>
                      <a:lnTo>
                        <a:pt x="26" y="6870"/>
                      </a:lnTo>
                      <a:lnTo>
                        <a:pt x="9" y="6920"/>
                      </a:lnTo>
                      <a:lnTo>
                        <a:pt x="0" y="6971"/>
                      </a:lnTo>
                      <a:lnTo>
                        <a:pt x="0" y="7022"/>
                      </a:lnTo>
                      <a:lnTo>
                        <a:pt x="0" y="7022"/>
                      </a:lnTo>
                      <a:lnTo>
                        <a:pt x="0" y="7081"/>
                      </a:lnTo>
                      <a:lnTo>
                        <a:pt x="9" y="7132"/>
                      </a:lnTo>
                      <a:lnTo>
                        <a:pt x="26" y="7183"/>
                      </a:lnTo>
                      <a:lnTo>
                        <a:pt x="42" y="7234"/>
                      </a:lnTo>
                      <a:lnTo>
                        <a:pt x="85" y="7318"/>
                      </a:lnTo>
                      <a:lnTo>
                        <a:pt x="153" y="7395"/>
                      </a:lnTo>
                      <a:lnTo>
                        <a:pt x="229" y="7462"/>
                      </a:lnTo>
                      <a:lnTo>
                        <a:pt x="322" y="7513"/>
                      </a:lnTo>
                      <a:lnTo>
                        <a:pt x="373" y="7530"/>
                      </a:lnTo>
                      <a:lnTo>
                        <a:pt x="424" y="7547"/>
                      </a:lnTo>
                      <a:lnTo>
                        <a:pt x="474" y="7547"/>
                      </a:lnTo>
                      <a:lnTo>
                        <a:pt x="525" y="7556"/>
                      </a:lnTo>
                      <a:lnTo>
                        <a:pt x="10485" y="7556"/>
                      </a:lnTo>
                      <a:lnTo>
                        <a:pt x="10485" y="7556"/>
                      </a:lnTo>
                      <a:lnTo>
                        <a:pt x="10680" y="7547"/>
                      </a:lnTo>
                      <a:lnTo>
                        <a:pt x="10866" y="7530"/>
                      </a:lnTo>
                      <a:lnTo>
                        <a:pt x="11061" y="7513"/>
                      </a:lnTo>
                      <a:lnTo>
                        <a:pt x="11247" y="7479"/>
                      </a:lnTo>
                      <a:lnTo>
                        <a:pt x="11425" y="7437"/>
                      </a:lnTo>
                      <a:lnTo>
                        <a:pt x="11603" y="7386"/>
                      </a:lnTo>
                      <a:lnTo>
                        <a:pt x="11781" y="7327"/>
                      </a:lnTo>
                      <a:lnTo>
                        <a:pt x="11950" y="7259"/>
                      </a:lnTo>
                      <a:lnTo>
                        <a:pt x="12120" y="7183"/>
                      </a:lnTo>
                      <a:lnTo>
                        <a:pt x="12281" y="7098"/>
                      </a:lnTo>
                      <a:lnTo>
                        <a:pt x="12442" y="7005"/>
                      </a:lnTo>
                      <a:lnTo>
                        <a:pt x="12594" y="6912"/>
                      </a:lnTo>
                      <a:lnTo>
                        <a:pt x="12738" y="6802"/>
                      </a:lnTo>
                      <a:lnTo>
                        <a:pt x="12882" y="6692"/>
                      </a:lnTo>
                      <a:lnTo>
                        <a:pt x="13018" y="6573"/>
                      </a:lnTo>
                      <a:lnTo>
                        <a:pt x="13153" y="6446"/>
                      </a:lnTo>
                      <a:lnTo>
                        <a:pt x="13280" y="6319"/>
                      </a:lnTo>
                      <a:lnTo>
                        <a:pt x="13399" y="6175"/>
                      </a:lnTo>
                      <a:lnTo>
                        <a:pt x="13509" y="6040"/>
                      </a:lnTo>
                      <a:lnTo>
                        <a:pt x="13610" y="5887"/>
                      </a:lnTo>
                      <a:lnTo>
                        <a:pt x="13712" y="5735"/>
                      </a:lnTo>
                      <a:lnTo>
                        <a:pt x="13805" y="5574"/>
                      </a:lnTo>
                      <a:lnTo>
                        <a:pt x="13890" y="5413"/>
                      </a:lnTo>
                      <a:lnTo>
                        <a:pt x="13958" y="5243"/>
                      </a:lnTo>
                      <a:lnTo>
                        <a:pt x="14025" y="5074"/>
                      </a:lnTo>
                      <a:lnTo>
                        <a:pt x="14085" y="4896"/>
                      </a:lnTo>
                      <a:lnTo>
                        <a:pt x="14136" y="4718"/>
                      </a:lnTo>
                      <a:lnTo>
                        <a:pt x="14178" y="4540"/>
                      </a:lnTo>
                      <a:lnTo>
                        <a:pt x="14212" y="4354"/>
                      </a:lnTo>
                      <a:lnTo>
                        <a:pt x="14237" y="4168"/>
                      </a:lnTo>
                      <a:lnTo>
                        <a:pt x="14254" y="3973"/>
                      </a:lnTo>
                      <a:lnTo>
                        <a:pt x="14263" y="3778"/>
                      </a:lnTo>
                      <a:lnTo>
                        <a:pt x="14263" y="3778"/>
                      </a:lnTo>
                      <a:lnTo>
                        <a:pt x="14254" y="3583"/>
                      </a:lnTo>
                      <a:lnTo>
                        <a:pt x="14237" y="3397"/>
                      </a:lnTo>
                      <a:lnTo>
                        <a:pt x="14212" y="3202"/>
                      </a:lnTo>
                      <a:lnTo>
                        <a:pt x="14178" y="3016"/>
                      </a:lnTo>
                      <a:lnTo>
                        <a:pt x="14136" y="2838"/>
                      </a:lnTo>
                      <a:lnTo>
                        <a:pt x="14085" y="2660"/>
                      </a:lnTo>
                      <a:lnTo>
                        <a:pt x="14025" y="2482"/>
                      </a:lnTo>
                      <a:lnTo>
                        <a:pt x="13958" y="2313"/>
                      </a:lnTo>
                      <a:lnTo>
                        <a:pt x="13890" y="2144"/>
                      </a:lnTo>
                      <a:lnTo>
                        <a:pt x="13805" y="1983"/>
                      </a:lnTo>
                      <a:lnTo>
                        <a:pt x="13712" y="1822"/>
                      </a:lnTo>
                      <a:lnTo>
                        <a:pt x="13610" y="1669"/>
                      </a:lnTo>
                      <a:lnTo>
                        <a:pt x="13509" y="1525"/>
                      </a:lnTo>
                      <a:lnTo>
                        <a:pt x="13399" y="1381"/>
                      </a:lnTo>
                      <a:lnTo>
                        <a:pt x="13280" y="1237"/>
                      </a:lnTo>
                      <a:lnTo>
                        <a:pt x="13153" y="1110"/>
                      </a:lnTo>
                      <a:lnTo>
                        <a:pt x="13018" y="983"/>
                      </a:lnTo>
                      <a:lnTo>
                        <a:pt x="12882" y="865"/>
                      </a:lnTo>
                      <a:lnTo>
                        <a:pt x="12738" y="755"/>
                      </a:lnTo>
                      <a:lnTo>
                        <a:pt x="12594" y="653"/>
                      </a:lnTo>
                      <a:lnTo>
                        <a:pt x="12442" y="551"/>
                      </a:lnTo>
                      <a:lnTo>
                        <a:pt x="12281" y="458"/>
                      </a:lnTo>
                      <a:lnTo>
                        <a:pt x="12120" y="374"/>
                      </a:lnTo>
                      <a:lnTo>
                        <a:pt x="11950" y="297"/>
                      </a:lnTo>
                      <a:lnTo>
                        <a:pt x="11781" y="230"/>
                      </a:lnTo>
                      <a:lnTo>
                        <a:pt x="11603" y="170"/>
                      </a:lnTo>
                      <a:lnTo>
                        <a:pt x="11425" y="119"/>
                      </a:lnTo>
                      <a:lnTo>
                        <a:pt x="11247" y="77"/>
                      </a:lnTo>
                      <a:lnTo>
                        <a:pt x="11061" y="43"/>
                      </a:lnTo>
                      <a:lnTo>
                        <a:pt x="10866" y="26"/>
                      </a:lnTo>
                      <a:lnTo>
                        <a:pt x="10680" y="9"/>
                      </a:lnTo>
                      <a:lnTo>
                        <a:pt x="10485" y="1"/>
                      </a:lnTo>
                      <a:lnTo>
                        <a:pt x="10485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95" name="Google Shape;1425;p22">
                  <a:extLst>
                    <a:ext uri="{FF2B5EF4-FFF2-40B4-BE49-F238E27FC236}">
                      <a16:creationId xmlns:a16="http://schemas.microsoft.com/office/drawing/2014/main" id="{77677011-56CD-45B0-8728-1F6F9CB8913C}"/>
                    </a:ext>
                  </a:extLst>
                </p:cNvPr>
                <p:cNvSpPr/>
                <p:nvPr/>
              </p:nvSpPr>
              <p:spPr>
                <a:xfrm>
                  <a:off x="4807475" y="3398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96" name="Google Shape;1426;p22">
                  <a:extLst>
                    <a:ext uri="{FF2B5EF4-FFF2-40B4-BE49-F238E27FC236}">
                      <a16:creationId xmlns:a16="http://schemas.microsoft.com/office/drawing/2014/main" id="{1BAA0103-5524-419E-9A05-90C539300E1C}"/>
                    </a:ext>
                  </a:extLst>
                </p:cNvPr>
                <p:cNvSpPr/>
                <p:nvPr/>
              </p:nvSpPr>
              <p:spPr>
                <a:xfrm>
                  <a:off x="4519925" y="3507725"/>
                  <a:ext cx="1679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8" h="1060" extrusionOk="0">
                      <a:moveTo>
                        <a:pt x="475" y="1"/>
                      </a:move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23" y="43"/>
                      </a:lnTo>
                      <a:lnTo>
                        <a:pt x="238" y="94"/>
                      </a:lnTo>
                      <a:lnTo>
                        <a:pt x="153" y="153"/>
                      </a:lnTo>
                      <a:lnTo>
                        <a:pt x="94" y="238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26" y="687"/>
                      </a:lnTo>
                      <a:lnTo>
                        <a:pt x="43" y="737"/>
                      </a:lnTo>
                      <a:lnTo>
                        <a:pt x="94" y="831"/>
                      </a:lnTo>
                      <a:lnTo>
                        <a:pt x="153" y="907"/>
                      </a:lnTo>
                      <a:lnTo>
                        <a:pt x="238" y="966"/>
                      </a:lnTo>
                      <a:lnTo>
                        <a:pt x="323" y="1017"/>
                      </a:lnTo>
                      <a:lnTo>
                        <a:pt x="373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6243" y="1059"/>
                      </a:lnTo>
                      <a:lnTo>
                        <a:pt x="6294" y="1051"/>
                      </a:lnTo>
                      <a:lnTo>
                        <a:pt x="6344" y="1034"/>
                      </a:lnTo>
                      <a:lnTo>
                        <a:pt x="6395" y="1017"/>
                      </a:lnTo>
                      <a:lnTo>
                        <a:pt x="6480" y="966"/>
                      </a:lnTo>
                      <a:lnTo>
                        <a:pt x="6565" y="907"/>
                      </a:lnTo>
                      <a:lnTo>
                        <a:pt x="6624" y="831"/>
                      </a:lnTo>
                      <a:lnTo>
                        <a:pt x="6675" y="737"/>
                      </a:lnTo>
                      <a:lnTo>
                        <a:pt x="6692" y="687"/>
                      </a:lnTo>
                      <a:lnTo>
                        <a:pt x="6709" y="636"/>
                      </a:lnTo>
                      <a:lnTo>
                        <a:pt x="6717" y="585"/>
                      </a:lnTo>
                      <a:lnTo>
                        <a:pt x="6717" y="534"/>
                      </a:lnTo>
                      <a:lnTo>
                        <a:pt x="6717" y="475"/>
                      </a:lnTo>
                      <a:lnTo>
                        <a:pt x="6709" y="424"/>
                      </a:lnTo>
                      <a:lnTo>
                        <a:pt x="6692" y="373"/>
                      </a:lnTo>
                      <a:lnTo>
                        <a:pt x="6675" y="322"/>
                      </a:lnTo>
                      <a:lnTo>
                        <a:pt x="6624" y="238"/>
                      </a:lnTo>
                      <a:lnTo>
                        <a:pt x="6565" y="153"/>
                      </a:lnTo>
                      <a:lnTo>
                        <a:pt x="6480" y="94"/>
                      </a:lnTo>
                      <a:lnTo>
                        <a:pt x="6395" y="43"/>
                      </a:lnTo>
                      <a:lnTo>
                        <a:pt x="6344" y="26"/>
                      </a:lnTo>
                      <a:lnTo>
                        <a:pt x="6294" y="9"/>
                      </a:lnTo>
                      <a:lnTo>
                        <a:pt x="624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97" name="Google Shape;1427;p22">
                  <a:extLst>
                    <a:ext uri="{FF2B5EF4-FFF2-40B4-BE49-F238E27FC236}">
                      <a16:creationId xmlns:a16="http://schemas.microsoft.com/office/drawing/2014/main" id="{1D3B1977-EB0B-46E3-95E0-510335D66010}"/>
                    </a:ext>
                  </a:extLst>
                </p:cNvPr>
                <p:cNvSpPr/>
                <p:nvPr/>
              </p:nvSpPr>
              <p:spPr>
                <a:xfrm>
                  <a:off x="4519925" y="3507725"/>
                  <a:ext cx="1679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8" h="1060" fill="none" extrusionOk="0">
                      <a:moveTo>
                        <a:pt x="526" y="1059"/>
                      </a:moveTo>
                      <a:lnTo>
                        <a:pt x="6183" y="1059"/>
                      </a:lnTo>
                      <a:lnTo>
                        <a:pt x="6183" y="1059"/>
                      </a:lnTo>
                      <a:lnTo>
                        <a:pt x="6243" y="1059"/>
                      </a:lnTo>
                      <a:lnTo>
                        <a:pt x="6294" y="1051"/>
                      </a:lnTo>
                      <a:lnTo>
                        <a:pt x="6344" y="1034"/>
                      </a:lnTo>
                      <a:lnTo>
                        <a:pt x="6395" y="1017"/>
                      </a:lnTo>
                      <a:lnTo>
                        <a:pt x="6480" y="966"/>
                      </a:lnTo>
                      <a:lnTo>
                        <a:pt x="6565" y="907"/>
                      </a:lnTo>
                      <a:lnTo>
                        <a:pt x="6624" y="831"/>
                      </a:lnTo>
                      <a:lnTo>
                        <a:pt x="6675" y="737"/>
                      </a:lnTo>
                      <a:lnTo>
                        <a:pt x="6692" y="687"/>
                      </a:lnTo>
                      <a:lnTo>
                        <a:pt x="6709" y="636"/>
                      </a:lnTo>
                      <a:lnTo>
                        <a:pt x="6717" y="585"/>
                      </a:lnTo>
                      <a:lnTo>
                        <a:pt x="6717" y="534"/>
                      </a:lnTo>
                      <a:lnTo>
                        <a:pt x="6717" y="534"/>
                      </a:lnTo>
                      <a:lnTo>
                        <a:pt x="6717" y="475"/>
                      </a:lnTo>
                      <a:lnTo>
                        <a:pt x="6709" y="424"/>
                      </a:lnTo>
                      <a:lnTo>
                        <a:pt x="6692" y="373"/>
                      </a:lnTo>
                      <a:lnTo>
                        <a:pt x="6675" y="322"/>
                      </a:lnTo>
                      <a:lnTo>
                        <a:pt x="6624" y="238"/>
                      </a:lnTo>
                      <a:lnTo>
                        <a:pt x="6565" y="153"/>
                      </a:lnTo>
                      <a:lnTo>
                        <a:pt x="6480" y="94"/>
                      </a:lnTo>
                      <a:lnTo>
                        <a:pt x="6395" y="43"/>
                      </a:lnTo>
                      <a:lnTo>
                        <a:pt x="6344" y="26"/>
                      </a:lnTo>
                      <a:lnTo>
                        <a:pt x="6294" y="9"/>
                      </a:lnTo>
                      <a:lnTo>
                        <a:pt x="6243" y="1"/>
                      </a:lnTo>
                      <a:lnTo>
                        <a:pt x="6183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475" y="1"/>
                      </a:ln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23" y="43"/>
                      </a:lnTo>
                      <a:lnTo>
                        <a:pt x="238" y="94"/>
                      </a:lnTo>
                      <a:lnTo>
                        <a:pt x="153" y="153"/>
                      </a:lnTo>
                      <a:lnTo>
                        <a:pt x="94" y="238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26" y="687"/>
                      </a:lnTo>
                      <a:lnTo>
                        <a:pt x="43" y="737"/>
                      </a:lnTo>
                      <a:lnTo>
                        <a:pt x="94" y="831"/>
                      </a:lnTo>
                      <a:lnTo>
                        <a:pt x="153" y="907"/>
                      </a:lnTo>
                      <a:lnTo>
                        <a:pt x="238" y="966"/>
                      </a:lnTo>
                      <a:lnTo>
                        <a:pt x="323" y="1017"/>
                      </a:lnTo>
                      <a:lnTo>
                        <a:pt x="373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526" y="1059"/>
                      </a:lnTo>
                      <a:lnTo>
                        <a:pt x="526" y="1059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98" name="Google Shape;1428;p22">
                  <a:extLst>
                    <a:ext uri="{FF2B5EF4-FFF2-40B4-BE49-F238E27FC236}">
                      <a16:creationId xmlns:a16="http://schemas.microsoft.com/office/drawing/2014/main" id="{DEAFFFEE-A30C-4CBF-A942-8A8C4281C1C1}"/>
                    </a:ext>
                  </a:extLst>
                </p:cNvPr>
                <p:cNvSpPr/>
                <p:nvPr/>
              </p:nvSpPr>
              <p:spPr>
                <a:xfrm>
                  <a:off x="4533050" y="35342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99" name="Google Shape;1429;p22">
                  <a:extLst>
                    <a:ext uri="{FF2B5EF4-FFF2-40B4-BE49-F238E27FC236}">
                      <a16:creationId xmlns:a16="http://schemas.microsoft.com/office/drawing/2014/main" id="{9BE76C45-39E9-418E-92FA-5990B34C3B31}"/>
                    </a:ext>
                  </a:extLst>
                </p:cNvPr>
                <p:cNvSpPr/>
                <p:nvPr/>
              </p:nvSpPr>
              <p:spPr>
                <a:xfrm>
                  <a:off x="4450050" y="3613600"/>
                  <a:ext cx="301750" cy="1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0" h="6480" extrusionOk="0">
                      <a:moveTo>
                        <a:pt x="526" y="0"/>
                      </a:moveTo>
                      <a:lnTo>
                        <a:pt x="475" y="9"/>
                      </a:ln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3"/>
                      </a:lnTo>
                      <a:lnTo>
                        <a:pt x="153" y="161"/>
                      </a:lnTo>
                      <a:lnTo>
                        <a:pt x="86" y="237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5"/>
                      </a:lnTo>
                      <a:lnTo>
                        <a:pt x="18" y="686"/>
                      </a:lnTo>
                      <a:lnTo>
                        <a:pt x="43" y="737"/>
                      </a:lnTo>
                      <a:lnTo>
                        <a:pt x="86" y="830"/>
                      </a:lnTo>
                      <a:lnTo>
                        <a:pt x="153" y="906"/>
                      </a:lnTo>
                      <a:lnTo>
                        <a:pt x="230" y="974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0"/>
                      </a:lnTo>
                      <a:lnTo>
                        <a:pt x="475" y="1059"/>
                      </a:lnTo>
                      <a:lnTo>
                        <a:pt x="8834" y="1059"/>
                      </a:lnTo>
                      <a:lnTo>
                        <a:pt x="8945" y="1067"/>
                      </a:lnTo>
                      <a:lnTo>
                        <a:pt x="9055" y="1076"/>
                      </a:lnTo>
                      <a:lnTo>
                        <a:pt x="9165" y="1084"/>
                      </a:lnTo>
                      <a:lnTo>
                        <a:pt x="9275" y="1101"/>
                      </a:lnTo>
                      <a:lnTo>
                        <a:pt x="9377" y="1127"/>
                      </a:lnTo>
                      <a:lnTo>
                        <a:pt x="9478" y="1161"/>
                      </a:lnTo>
                      <a:lnTo>
                        <a:pt x="9580" y="1194"/>
                      </a:lnTo>
                      <a:lnTo>
                        <a:pt x="9681" y="1228"/>
                      </a:lnTo>
                      <a:lnTo>
                        <a:pt x="9775" y="1279"/>
                      </a:lnTo>
                      <a:lnTo>
                        <a:pt x="9868" y="1321"/>
                      </a:lnTo>
                      <a:lnTo>
                        <a:pt x="10046" y="1432"/>
                      </a:lnTo>
                      <a:lnTo>
                        <a:pt x="10215" y="1559"/>
                      </a:lnTo>
                      <a:lnTo>
                        <a:pt x="10376" y="1703"/>
                      </a:lnTo>
                      <a:lnTo>
                        <a:pt x="10511" y="1855"/>
                      </a:lnTo>
                      <a:lnTo>
                        <a:pt x="10638" y="2024"/>
                      </a:lnTo>
                      <a:lnTo>
                        <a:pt x="10749" y="2202"/>
                      </a:lnTo>
                      <a:lnTo>
                        <a:pt x="10799" y="2295"/>
                      </a:lnTo>
                      <a:lnTo>
                        <a:pt x="10842" y="2389"/>
                      </a:lnTo>
                      <a:lnTo>
                        <a:pt x="10876" y="2490"/>
                      </a:lnTo>
                      <a:lnTo>
                        <a:pt x="10909" y="2592"/>
                      </a:lnTo>
                      <a:lnTo>
                        <a:pt x="10943" y="2694"/>
                      </a:lnTo>
                      <a:lnTo>
                        <a:pt x="10969" y="2804"/>
                      </a:lnTo>
                      <a:lnTo>
                        <a:pt x="10986" y="2905"/>
                      </a:lnTo>
                      <a:lnTo>
                        <a:pt x="11003" y="3015"/>
                      </a:lnTo>
                      <a:lnTo>
                        <a:pt x="11011" y="3125"/>
                      </a:lnTo>
                      <a:lnTo>
                        <a:pt x="11011" y="3236"/>
                      </a:lnTo>
                      <a:lnTo>
                        <a:pt x="11011" y="3354"/>
                      </a:lnTo>
                      <a:lnTo>
                        <a:pt x="11003" y="3464"/>
                      </a:lnTo>
                      <a:lnTo>
                        <a:pt x="10986" y="3574"/>
                      </a:lnTo>
                      <a:lnTo>
                        <a:pt x="10969" y="3676"/>
                      </a:lnTo>
                      <a:lnTo>
                        <a:pt x="10943" y="3786"/>
                      </a:lnTo>
                      <a:lnTo>
                        <a:pt x="10909" y="3888"/>
                      </a:lnTo>
                      <a:lnTo>
                        <a:pt x="10876" y="3989"/>
                      </a:lnTo>
                      <a:lnTo>
                        <a:pt x="10842" y="4083"/>
                      </a:lnTo>
                      <a:lnTo>
                        <a:pt x="10799" y="4184"/>
                      </a:lnTo>
                      <a:lnTo>
                        <a:pt x="10749" y="4277"/>
                      </a:lnTo>
                      <a:lnTo>
                        <a:pt x="10638" y="4455"/>
                      </a:lnTo>
                      <a:lnTo>
                        <a:pt x="10511" y="4625"/>
                      </a:lnTo>
                      <a:lnTo>
                        <a:pt x="10376" y="4777"/>
                      </a:lnTo>
                      <a:lnTo>
                        <a:pt x="10215" y="4921"/>
                      </a:lnTo>
                      <a:lnTo>
                        <a:pt x="10046" y="5048"/>
                      </a:lnTo>
                      <a:lnTo>
                        <a:pt x="9868" y="5158"/>
                      </a:lnTo>
                      <a:lnTo>
                        <a:pt x="9775" y="5200"/>
                      </a:lnTo>
                      <a:lnTo>
                        <a:pt x="9681" y="5243"/>
                      </a:lnTo>
                      <a:lnTo>
                        <a:pt x="9580" y="5285"/>
                      </a:lnTo>
                      <a:lnTo>
                        <a:pt x="9478" y="5319"/>
                      </a:lnTo>
                      <a:lnTo>
                        <a:pt x="9377" y="5353"/>
                      </a:lnTo>
                      <a:lnTo>
                        <a:pt x="9275" y="5370"/>
                      </a:lnTo>
                      <a:lnTo>
                        <a:pt x="9165" y="5395"/>
                      </a:lnTo>
                      <a:lnTo>
                        <a:pt x="9055" y="5404"/>
                      </a:lnTo>
                      <a:lnTo>
                        <a:pt x="8945" y="5412"/>
                      </a:lnTo>
                      <a:lnTo>
                        <a:pt x="8834" y="5421"/>
                      </a:lnTo>
                      <a:lnTo>
                        <a:pt x="8648" y="5412"/>
                      </a:lnTo>
                      <a:lnTo>
                        <a:pt x="8462" y="5387"/>
                      </a:lnTo>
                      <a:lnTo>
                        <a:pt x="8284" y="5344"/>
                      </a:lnTo>
                      <a:lnTo>
                        <a:pt x="8106" y="5294"/>
                      </a:lnTo>
                      <a:lnTo>
                        <a:pt x="7937" y="5226"/>
                      </a:lnTo>
                      <a:lnTo>
                        <a:pt x="7776" y="5141"/>
                      </a:lnTo>
                      <a:lnTo>
                        <a:pt x="7615" y="5048"/>
                      </a:lnTo>
                      <a:lnTo>
                        <a:pt x="7471" y="4938"/>
                      </a:lnTo>
                      <a:lnTo>
                        <a:pt x="7429" y="4904"/>
                      </a:lnTo>
                      <a:lnTo>
                        <a:pt x="7378" y="4879"/>
                      </a:lnTo>
                      <a:lnTo>
                        <a:pt x="7335" y="4862"/>
                      </a:lnTo>
                      <a:lnTo>
                        <a:pt x="7285" y="4845"/>
                      </a:lnTo>
                      <a:lnTo>
                        <a:pt x="7183" y="4819"/>
                      </a:lnTo>
                      <a:lnTo>
                        <a:pt x="7081" y="4828"/>
                      </a:lnTo>
                      <a:lnTo>
                        <a:pt x="6980" y="4845"/>
                      </a:lnTo>
                      <a:lnTo>
                        <a:pt x="6887" y="4887"/>
                      </a:lnTo>
                      <a:lnTo>
                        <a:pt x="6844" y="4913"/>
                      </a:lnTo>
                      <a:lnTo>
                        <a:pt x="6802" y="4946"/>
                      </a:lnTo>
                      <a:lnTo>
                        <a:pt x="6759" y="4980"/>
                      </a:lnTo>
                      <a:lnTo>
                        <a:pt x="6726" y="5023"/>
                      </a:lnTo>
                      <a:lnTo>
                        <a:pt x="6692" y="5065"/>
                      </a:lnTo>
                      <a:lnTo>
                        <a:pt x="6666" y="5107"/>
                      </a:lnTo>
                      <a:lnTo>
                        <a:pt x="6641" y="5158"/>
                      </a:lnTo>
                      <a:lnTo>
                        <a:pt x="6632" y="5209"/>
                      </a:lnTo>
                      <a:lnTo>
                        <a:pt x="6607" y="5311"/>
                      </a:lnTo>
                      <a:lnTo>
                        <a:pt x="6615" y="5412"/>
                      </a:lnTo>
                      <a:lnTo>
                        <a:pt x="6632" y="5505"/>
                      </a:lnTo>
                      <a:lnTo>
                        <a:pt x="6675" y="5599"/>
                      </a:lnTo>
                      <a:lnTo>
                        <a:pt x="6700" y="5649"/>
                      </a:lnTo>
                      <a:lnTo>
                        <a:pt x="6734" y="5692"/>
                      </a:lnTo>
                      <a:lnTo>
                        <a:pt x="6768" y="5726"/>
                      </a:lnTo>
                      <a:lnTo>
                        <a:pt x="6810" y="5759"/>
                      </a:lnTo>
                      <a:lnTo>
                        <a:pt x="6912" y="5844"/>
                      </a:lnTo>
                      <a:lnTo>
                        <a:pt x="7030" y="5929"/>
                      </a:lnTo>
                      <a:lnTo>
                        <a:pt x="7141" y="5997"/>
                      </a:lnTo>
                      <a:lnTo>
                        <a:pt x="7259" y="6073"/>
                      </a:lnTo>
                      <a:lnTo>
                        <a:pt x="7386" y="6132"/>
                      </a:lnTo>
                      <a:lnTo>
                        <a:pt x="7505" y="6191"/>
                      </a:lnTo>
                      <a:lnTo>
                        <a:pt x="7632" y="6242"/>
                      </a:lnTo>
                      <a:lnTo>
                        <a:pt x="7759" y="6293"/>
                      </a:lnTo>
                      <a:lnTo>
                        <a:pt x="7886" y="6335"/>
                      </a:lnTo>
                      <a:lnTo>
                        <a:pt x="8021" y="6369"/>
                      </a:lnTo>
                      <a:lnTo>
                        <a:pt x="8157" y="6403"/>
                      </a:lnTo>
                      <a:lnTo>
                        <a:pt x="8284" y="6429"/>
                      </a:lnTo>
                      <a:lnTo>
                        <a:pt x="8419" y="6454"/>
                      </a:lnTo>
                      <a:lnTo>
                        <a:pt x="8555" y="6462"/>
                      </a:lnTo>
                      <a:lnTo>
                        <a:pt x="8699" y="6471"/>
                      </a:lnTo>
                      <a:lnTo>
                        <a:pt x="8834" y="6479"/>
                      </a:lnTo>
                      <a:lnTo>
                        <a:pt x="8995" y="6471"/>
                      </a:lnTo>
                      <a:lnTo>
                        <a:pt x="9165" y="6462"/>
                      </a:lnTo>
                      <a:lnTo>
                        <a:pt x="9326" y="6437"/>
                      </a:lnTo>
                      <a:lnTo>
                        <a:pt x="9487" y="6412"/>
                      </a:lnTo>
                      <a:lnTo>
                        <a:pt x="9639" y="6378"/>
                      </a:lnTo>
                      <a:lnTo>
                        <a:pt x="9792" y="6327"/>
                      </a:lnTo>
                      <a:lnTo>
                        <a:pt x="9944" y="6276"/>
                      </a:lnTo>
                      <a:lnTo>
                        <a:pt x="10088" y="6225"/>
                      </a:lnTo>
                      <a:lnTo>
                        <a:pt x="10232" y="6158"/>
                      </a:lnTo>
                      <a:lnTo>
                        <a:pt x="10376" y="6081"/>
                      </a:lnTo>
                      <a:lnTo>
                        <a:pt x="10511" y="6005"/>
                      </a:lnTo>
                      <a:lnTo>
                        <a:pt x="10638" y="5920"/>
                      </a:lnTo>
                      <a:lnTo>
                        <a:pt x="10765" y="5836"/>
                      </a:lnTo>
                      <a:lnTo>
                        <a:pt x="10893" y="5734"/>
                      </a:lnTo>
                      <a:lnTo>
                        <a:pt x="11011" y="5632"/>
                      </a:lnTo>
                      <a:lnTo>
                        <a:pt x="11121" y="5531"/>
                      </a:lnTo>
                      <a:lnTo>
                        <a:pt x="11231" y="5412"/>
                      </a:lnTo>
                      <a:lnTo>
                        <a:pt x="11333" y="5294"/>
                      </a:lnTo>
                      <a:lnTo>
                        <a:pt x="11426" y="5175"/>
                      </a:lnTo>
                      <a:lnTo>
                        <a:pt x="11519" y="5048"/>
                      </a:lnTo>
                      <a:lnTo>
                        <a:pt x="11604" y="4913"/>
                      </a:lnTo>
                      <a:lnTo>
                        <a:pt x="11680" y="4777"/>
                      </a:lnTo>
                      <a:lnTo>
                        <a:pt x="11748" y="4641"/>
                      </a:lnTo>
                      <a:lnTo>
                        <a:pt x="11816" y="4498"/>
                      </a:lnTo>
                      <a:lnTo>
                        <a:pt x="11875" y="4354"/>
                      </a:lnTo>
                      <a:lnTo>
                        <a:pt x="11926" y="4201"/>
                      </a:lnTo>
                      <a:lnTo>
                        <a:pt x="11968" y="4049"/>
                      </a:lnTo>
                      <a:lnTo>
                        <a:pt x="12002" y="3888"/>
                      </a:lnTo>
                      <a:lnTo>
                        <a:pt x="12036" y="3735"/>
                      </a:lnTo>
                      <a:lnTo>
                        <a:pt x="12053" y="3566"/>
                      </a:lnTo>
                      <a:lnTo>
                        <a:pt x="12070" y="3405"/>
                      </a:lnTo>
                      <a:lnTo>
                        <a:pt x="12070" y="3236"/>
                      </a:lnTo>
                      <a:lnTo>
                        <a:pt x="12070" y="3075"/>
                      </a:lnTo>
                      <a:lnTo>
                        <a:pt x="12053" y="2905"/>
                      </a:lnTo>
                      <a:lnTo>
                        <a:pt x="12036" y="2744"/>
                      </a:lnTo>
                      <a:lnTo>
                        <a:pt x="12002" y="2592"/>
                      </a:lnTo>
                      <a:lnTo>
                        <a:pt x="11968" y="2431"/>
                      </a:lnTo>
                      <a:lnTo>
                        <a:pt x="11926" y="2279"/>
                      </a:lnTo>
                      <a:lnTo>
                        <a:pt x="11875" y="2126"/>
                      </a:lnTo>
                      <a:lnTo>
                        <a:pt x="11816" y="1982"/>
                      </a:lnTo>
                      <a:lnTo>
                        <a:pt x="11748" y="1838"/>
                      </a:lnTo>
                      <a:lnTo>
                        <a:pt x="11680" y="1694"/>
                      </a:lnTo>
                      <a:lnTo>
                        <a:pt x="11604" y="1559"/>
                      </a:lnTo>
                      <a:lnTo>
                        <a:pt x="11519" y="1432"/>
                      </a:lnTo>
                      <a:lnTo>
                        <a:pt x="11426" y="1305"/>
                      </a:lnTo>
                      <a:lnTo>
                        <a:pt x="11333" y="1177"/>
                      </a:lnTo>
                      <a:lnTo>
                        <a:pt x="11231" y="1067"/>
                      </a:lnTo>
                      <a:lnTo>
                        <a:pt x="11121" y="949"/>
                      </a:lnTo>
                      <a:lnTo>
                        <a:pt x="11011" y="847"/>
                      </a:lnTo>
                      <a:lnTo>
                        <a:pt x="10893" y="746"/>
                      </a:lnTo>
                      <a:lnTo>
                        <a:pt x="10765" y="644"/>
                      </a:lnTo>
                      <a:lnTo>
                        <a:pt x="10638" y="559"/>
                      </a:lnTo>
                      <a:lnTo>
                        <a:pt x="10511" y="475"/>
                      </a:lnTo>
                      <a:lnTo>
                        <a:pt x="10376" y="390"/>
                      </a:lnTo>
                      <a:lnTo>
                        <a:pt x="10232" y="322"/>
                      </a:lnTo>
                      <a:lnTo>
                        <a:pt x="10088" y="254"/>
                      </a:lnTo>
                      <a:lnTo>
                        <a:pt x="9944" y="195"/>
                      </a:lnTo>
                      <a:lnTo>
                        <a:pt x="9792" y="144"/>
                      </a:lnTo>
                      <a:lnTo>
                        <a:pt x="9639" y="102"/>
                      </a:lnTo>
                      <a:lnTo>
                        <a:pt x="9487" y="68"/>
                      </a:lnTo>
                      <a:lnTo>
                        <a:pt x="9326" y="43"/>
                      </a:lnTo>
                      <a:lnTo>
                        <a:pt x="9165" y="17"/>
                      </a:lnTo>
                      <a:lnTo>
                        <a:pt x="8995" y="9"/>
                      </a:lnTo>
                      <a:lnTo>
                        <a:pt x="883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00" name="Google Shape;1430;p22">
                  <a:extLst>
                    <a:ext uri="{FF2B5EF4-FFF2-40B4-BE49-F238E27FC236}">
                      <a16:creationId xmlns:a16="http://schemas.microsoft.com/office/drawing/2014/main" id="{9DD9F878-6B23-43D0-BBE0-9CC4B4B683F8}"/>
                    </a:ext>
                  </a:extLst>
                </p:cNvPr>
                <p:cNvSpPr/>
                <p:nvPr/>
              </p:nvSpPr>
              <p:spPr>
                <a:xfrm>
                  <a:off x="4450050" y="3613600"/>
                  <a:ext cx="301750" cy="1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0" h="6480" fill="none" extrusionOk="0">
                      <a:moveTo>
                        <a:pt x="8834" y="0"/>
                      </a:moveTo>
                      <a:lnTo>
                        <a:pt x="526" y="0"/>
                      </a:lnTo>
                      <a:lnTo>
                        <a:pt x="526" y="0"/>
                      </a:lnTo>
                      <a:lnTo>
                        <a:pt x="475" y="9"/>
                      </a:ln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3"/>
                      </a:lnTo>
                      <a:lnTo>
                        <a:pt x="153" y="161"/>
                      </a:lnTo>
                      <a:lnTo>
                        <a:pt x="86" y="237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5"/>
                      </a:lnTo>
                      <a:lnTo>
                        <a:pt x="18" y="686"/>
                      </a:lnTo>
                      <a:lnTo>
                        <a:pt x="43" y="737"/>
                      </a:lnTo>
                      <a:lnTo>
                        <a:pt x="86" y="830"/>
                      </a:lnTo>
                      <a:lnTo>
                        <a:pt x="153" y="906"/>
                      </a:lnTo>
                      <a:lnTo>
                        <a:pt x="230" y="974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0"/>
                      </a:lnTo>
                      <a:lnTo>
                        <a:pt x="475" y="1059"/>
                      </a:lnTo>
                      <a:lnTo>
                        <a:pt x="526" y="1059"/>
                      </a:lnTo>
                      <a:lnTo>
                        <a:pt x="8834" y="1059"/>
                      </a:lnTo>
                      <a:lnTo>
                        <a:pt x="8834" y="1059"/>
                      </a:lnTo>
                      <a:lnTo>
                        <a:pt x="8945" y="1067"/>
                      </a:lnTo>
                      <a:lnTo>
                        <a:pt x="9055" y="1076"/>
                      </a:lnTo>
                      <a:lnTo>
                        <a:pt x="9165" y="1084"/>
                      </a:lnTo>
                      <a:lnTo>
                        <a:pt x="9275" y="1101"/>
                      </a:lnTo>
                      <a:lnTo>
                        <a:pt x="9377" y="1127"/>
                      </a:lnTo>
                      <a:lnTo>
                        <a:pt x="9478" y="1161"/>
                      </a:lnTo>
                      <a:lnTo>
                        <a:pt x="9580" y="1194"/>
                      </a:lnTo>
                      <a:lnTo>
                        <a:pt x="9681" y="1228"/>
                      </a:lnTo>
                      <a:lnTo>
                        <a:pt x="9775" y="1279"/>
                      </a:lnTo>
                      <a:lnTo>
                        <a:pt x="9868" y="1321"/>
                      </a:lnTo>
                      <a:lnTo>
                        <a:pt x="10046" y="1432"/>
                      </a:lnTo>
                      <a:lnTo>
                        <a:pt x="10215" y="1559"/>
                      </a:lnTo>
                      <a:lnTo>
                        <a:pt x="10376" y="1703"/>
                      </a:lnTo>
                      <a:lnTo>
                        <a:pt x="10511" y="1855"/>
                      </a:lnTo>
                      <a:lnTo>
                        <a:pt x="10638" y="2024"/>
                      </a:lnTo>
                      <a:lnTo>
                        <a:pt x="10749" y="2202"/>
                      </a:lnTo>
                      <a:lnTo>
                        <a:pt x="10799" y="2295"/>
                      </a:lnTo>
                      <a:lnTo>
                        <a:pt x="10842" y="2389"/>
                      </a:lnTo>
                      <a:lnTo>
                        <a:pt x="10876" y="2490"/>
                      </a:lnTo>
                      <a:lnTo>
                        <a:pt x="10909" y="2592"/>
                      </a:lnTo>
                      <a:lnTo>
                        <a:pt x="10943" y="2694"/>
                      </a:lnTo>
                      <a:lnTo>
                        <a:pt x="10969" y="2804"/>
                      </a:lnTo>
                      <a:lnTo>
                        <a:pt x="10986" y="2905"/>
                      </a:lnTo>
                      <a:lnTo>
                        <a:pt x="11003" y="3015"/>
                      </a:lnTo>
                      <a:lnTo>
                        <a:pt x="11011" y="3125"/>
                      </a:lnTo>
                      <a:lnTo>
                        <a:pt x="11011" y="3236"/>
                      </a:lnTo>
                      <a:lnTo>
                        <a:pt x="11011" y="3236"/>
                      </a:lnTo>
                      <a:lnTo>
                        <a:pt x="11011" y="3354"/>
                      </a:lnTo>
                      <a:lnTo>
                        <a:pt x="11003" y="3464"/>
                      </a:lnTo>
                      <a:lnTo>
                        <a:pt x="10986" y="3574"/>
                      </a:lnTo>
                      <a:lnTo>
                        <a:pt x="10969" y="3676"/>
                      </a:lnTo>
                      <a:lnTo>
                        <a:pt x="10943" y="3786"/>
                      </a:lnTo>
                      <a:lnTo>
                        <a:pt x="10909" y="3888"/>
                      </a:lnTo>
                      <a:lnTo>
                        <a:pt x="10876" y="3989"/>
                      </a:lnTo>
                      <a:lnTo>
                        <a:pt x="10842" y="4083"/>
                      </a:lnTo>
                      <a:lnTo>
                        <a:pt x="10799" y="4184"/>
                      </a:lnTo>
                      <a:lnTo>
                        <a:pt x="10749" y="4277"/>
                      </a:lnTo>
                      <a:lnTo>
                        <a:pt x="10638" y="4455"/>
                      </a:lnTo>
                      <a:lnTo>
                        <a:pt x="10511" y="4625"/>
                      </a:lnTo>
                      <a:lnTo>
                        <a:pt x="10376" y="4777"/>
                      </a:lnTo>
                      <a:lnTo>
                        <a:pt x="10215" y="4921"/>
                      </a:lnTo>
                      <a:lnTo>
                        <a:pt x="10046" y="5048"/>
                      </a:lnTo>
                      <a:lnTo>
                        <a:pt x="9868" y="5158"/>
                      </a:lnTo>
                      <a:lnTo>
                        <a:pt x="9775" y="5200"/>
                      </a:lnTo>
                      <a:lnTo>
                        <a:pt x="9681" y="5243"/>
                      </a:lnTo>
                      <a:lnTo>
                        <a:pt x="9580" y="5285"/>
                      </a:lnTo>
                      <a:lnTo>
                        <a:pt x="9478" y="5319"/>
                      </a:lnTo>
                      <a:lnTo>
                        <a:pt x="9377" y="5353"/>
                      </a:lnTo>
                      <a:lnTo>
                        <a:pt x="9275" y="5370"/>
                      </a:lnTo>
                      <a:lnTo>
                        <a:pt x="9165" y="5395"/>
                      </a:lnTo>
                      <a:lnTo>
                        <a:pt x="9055" y="5404"/>
                      </a:lnTo>
                      <a:lnTo>
                        <a:pt x="8945" y="5412"/>
                      </a:lnTo>
                      <a:lnTo>
                        <a:pt x="8834" y="5421"/>
                      </a:lnTo>
                      <a:lnTo>
                        <a:pt x="8834" y="5421"/>
                      </a:lnTo>
                      <a:lnTo>
                        <a:pt x="8648" y="5412"/>
                      </a:lnTo>
                      <a:lnTo>
                        <a:pt x="8462" y="5387"/>
                      </a:lnTo>
                      <a:lnTo>
                        <a:pt x="8284" y="5344"/>
                      </a:lnTo>
                      <a:lnTo>
                        <a:pt x="8106" y="5294"/>
                      </a:lnTo>
                      <a:lnTo>
                        <a:pt x="7937" y="5226"/>
                      </a:lnTo>
                      <a:lnTo>
                        <a:pt x="7776" y="5141"/>
                      </a:lnTo>
                      <a:lnTo>
                        <a:pt x="7615" y="5048"/>
                      </a:lnTo>
                      <a:lnTo>
                        <a:pt x="7471" y="4938"/>
                      </a:lnTo>
                      <a:lnTo>
                        <a:pt x="7471" y="4938"/>
                      </a:lnTo>
                      <a:lnTo>
                        <a:pt x="7429" y="4904"/>
                      </a:lnTo>
                      <a:lnTo>
                        <a:pt x="7378" y="4879"/>
                      </a:lnTo>
                      <a:lnTo>
                        <a:pt x="7335" y="4862"/>
                      </a:lnTo>
                      <a:lnTo>
                        <a:pt x="7285" y="4845"/>
                      </a:lnTo>
                      <a:lnTo>
                        <a:pt x="7183" y="4819"/>
                      </a:lnTo>
                      <a:lnTo>
                        <a:pt x="7081" y="4828"/>
                      </a:lnTo>
                      <a:lnTo>
                        <a:pt x="6980" y="4845"/>
                      </a:lnTo>
                      <a:lnTo>
                        <a:pt x="6887" y="4887"/>
                      </a:lnTo>
                      <a:lnTo>
                        <a:pt x="6844" y="4913"/>
                      </a:lnTo>
                      <a:lnTo>
                        <a:pt x="6802" y="4946"/>
                      </a:lnTo>
                      <a:lnTo>
                        <a:pt x="6759" y="4980"/>
                      </a:lnTo>
                      <a:lnTo>
                        <a:pt x="6726" y="5023"/>
                      </a:lnTo>
                      <a:lnTo>
                        <a:pt x="6726" y="5023"/>
                      </a:lnTo>
                      <a:lnTo>
                        <a:pt x="6692" y="5065"/>
                      </a:lnTo>
                      <a:lnTo>
                        <a:pt x="6666" y="5107"/>
                      </a:lnTo>
                      <a:lnTo>
                        <a:pt x="6641" y="5158"/>
                      </a:lnTo>
                      <a:lnTo>
                        <a:pt x="6632" y="5209"/>
                      </a:lnTo>
                      <a:lnTo>
                        <a:pt x="6607" y="5311"/>
                      </a:lnTo>
                      <a:lnTo>
                        <a:pt x="6615" y="5412"/>
                      </a:lnTo>
                      <a:lnTo>
                        <a:pt x="6632" y="5505"/>
                      </a:lnTo>
                      <a:lnTo>
                        <a:pt x="6675" y="5599"/>
                      </a:lnTo>
                      <a:lnTo>
                        <a:pt x="6700" y="5649"/>
                      </a:lnTo>
                      <a:lnTo>
                        <a:pt x="6734" y="5692"/>
                      </a:lnTo>
                      <a:lnTo>
                        <a:pt x="6768" y="5726"/>
                      </a:lnTo>
                      <a:lnTo>
                        <a:pt x="6810" y="5759"/>
                      </a:lnTo>
                      <a:lnTo>
                        <a:pt x="6810" y="5759"/>
                      </a:lnTo>
                      <a:lnTo>
                        <a:pt x="6912" y="5844"/>
                      </a:lnTo>
                      <a:lnTo>
                        <a:pt x="7030" y="5929"/>
                      </a:lnTo>
                      <a:lnTo>
                        <a:pt x="7141" y="5997"/>
                      </a:lnTo>
                      <a:lnTo>
                        <a:pt x="7259" y="6073"/>
                      </a:lnTo>
                      <a:lnTo>
                        <a:pt x="7386" y="6132"/>
                      </a:lnTo>
                      <a:lnTo>
                        <a:pt x="7505" y="6191"/>
                      </a:lnTo>
                      <a:lnTo>
                        <a:pt x="7632" y="6242"/>
                      </a:lnTo>
                      <a:lnTo>
                        <a:pt x="7759" y="6293"/>
                      </a:lnTo>
                      <a:lnTo>
                        <a:pt x="7886" y="6335"/>
                      </a:lnTo>
                      <a:lnTo>
                        <a:pt x="8021" y="6369"/>
                      </a:lnTo>
                      <a:lnTo>
                        <a:pt x="8157" y="6403"/>
                      </a:lnTo>
                      <a:lnTo>
                        <a:pt x="8284" y="6429"/>
                      </a:lnTo>
                      <a:lnTo>
                        <a:pt x="8419" y="6454"/>
                      </a:lnTo>
                      <a:lnTo>
                        <a:pt x="8555" y="6462"/>
                      </a:lnTo>
                      <a:lnTo>
                        <a:pt x="8699" y="6471"/>
                      </a:lnTo>
                      <a:lnTo>
                        <a:pt x="8834" y="6479"/>
                      </a:lnTo>
                      <a:lnTo>
                        <a:pt x="8834" y="6479"/>
                      </a:lnTo>
                      <a:lnTo>
                        <a:pt x="8995" y="6471"/>
                      </a:lnTo>
                      <a:lnTo>
                        <a:pt x="9165" y="6462"/>
                      </a:lnTo>
                      <a:lnTo>
                        <a:pt x="9326" y="6437"/>
                      </a:lnTo>
                      <a:lnTo>
                        <a:pt x="9487" y="6412"/>
                      </a:lnTo>
                      <a:lnTo>
                        <a:pt x="9639" y="6378"/>
                      </a:lnTo>
                      <a:lnTo>
                        <a:pt x="9792" y="6327"/>
                      </a:lnTo>
                      <a:lnTo>
                        <a:pt x="9944" y="6276"/>
                      </a:lnTo>
                      <a:lnTo>
                        <a:pt x="10088" y="6225"/>
                      </a:lnTo>
                      <a:lnTo>
                        <a:pt x="10232" y="6158"/>
                      </a:lnTo>
                      <a:lnTo>
                        <a:pt x="10376" y="6081"/>
                      </a:lnTo>
                      <a:lnTo>
                        <a:pt x="10511" y="6005"/>
                      </a:lnTo>
                      <a:lnTo>
                        <a:pt x="10638" y="5920"/>
                      </a:lnTo>
                      <a:lnTo>
                        <a:pt x="10765" y="5836"/>
                      </a:lnTo>
                      <a:lnTo>
                        <a:pt x="10893" y="5734"/>
                      </a:lnTo>
                      <a:lnTo>
                        <a:pt x="11011" y="5632"/>
                      </a:lnTo>
                      <a:lnTo>
                        <a:pt x="11121" y="5531"/>
                      </a:lnTo>
                      <a:lnTo>
                        <a:pt x="11231" y="5412"/>
                      </a:lnTo>
                      <a:lnTo>
                        <a:pt x="11333" y="5294"/>
                      </a:lnTo>
                      <a:lnTo>
                        <a:pt x="11426" y="5175"/>
                      </a:lnTo>
                      <a:lnTo>
                        <a:pt x="11519" y="5048"/>
                      </a:lnTo>
                      <a:lnTo>
                        <a:pt x="11604" y="4913"/>
                      </a:lnTo>
                      <a:lnTo>
                        <a:pt x="11680" y="4777"/>
                      </a:lnTo>
                      <a:lnTo>
                        <a:pt x="11748" y="4641"/>
                      </a:lnTo>
                      <a:lnTo>
                        <a:pt x="11816" y="4498"/>
                      </a:lnTo>
                      <a:lnTo>
                        <a:pt x="11875" y="4354"/>
                      </a:lnTo>
                      <a:lnTo>
                        <a:pt x="11926" y="4201"/>
                      </a:lnTo>
                      <a:lnTo>
                        <a:pt x="11968" y="4049"/>
                      </a:lnTo>
                      <a:lnTo>
                        <a:pt x="12002" y="3888"/>
                      </a:lnTo>
                      <a:lnTo>
                        <a:pt x="12036" y="3735"/>
                      </a:lnTo>
                      <a:lnTo>
                        <a:pt x="12053" y="3566"/>
                      </a:lnTo>
                      <a:lnTo>
                        <a:pt x="12070" y="3405"/>
                      </a:lnTo>
                      <a:lnTo>
                        <a:pt x="12070" y="3236"/>
                      </a:lnTo>
                      <a:lnTo>
                        <a:pt x="12070" y="3236"/>
                      </a:lnTo>
                      <a:lnTo>
                        <a:pt x="12070" y="3075"/>
                      </a:lnTo>
                      <a:lnTo>
                        <a:pt x="12053" y="2905"/>
                      </a:lnTo>
                      <a:lnTo>
                        <a:pt x="12036" y="2744"/>
                      </a:lnTo>
                      <a:lnTo>
                        <a:pt x="12002" y="2592"/>
                      </a:lnTo>
                      <a:lnTo>
                        <a:pt x="11968" y="2431"/>
                      </a:lnTo>
                      <a:lnTo>
                        <a:pt x="11926" y="2279"/>
                      </a:lnTo>
                      <a:lnTo>
                        <a:pt x="11875" y="2126"/>
                      </a:lnTo>
                      <a:lnTo>
                        <a:pt x="11816" y="1982"/>
                      </a:lnTo>
                      <a:lnTo>
                        <a:pt x="11748" y="1838"/>
                      </a:lnTo>
                      <a:lnTo>
                        <a:pt x="11680" y="1694"/>
                      </a:lnTo>
                      <a:lnTo>
                        <a:pt x="11604" y="1559"/>
                      </a:lnTo>
                      <a:lnTo>
                        <a:pt x="11519" y="1432"/>
                      </a:lnTo>
                      <a:lnTo>
                        <a:pt x="11426" y="1305"/>
                      </a:lnTo>
                      <a:lnTo>
                        <a:pt x="11333" y="1177"/>
                      </a:lnTo>
                      <a:lnTo>
                        <a:pt x="11231" y="1067"/>
                      </a:lnTo>
                      <a:lnTo>
                        <a:pt x="11121" y="949"/>
                      </a:lnTo>
                      <a:lnTo>
                        <a:pt x="11011" y="847"/>
                      </a:lnTo>
                      <a:lnTo>
                        <a:pt x="10893" y="746"/>
                      </a:lnTo>
                      <a:lnTo>
                        <a:pt x="10765" y="644"/>
                      </a:lnTo>
                      <a:lnTo>
                        <a:pt x="10638" y="559"/>
                      </a:lnTo>
                      <a:lnTo>
                        <a:pt x="10511" y="475"/>
                      </a:lnTo>
                      <a:lnTo>
                        <a:pt x="10376" y="390"/>
                      </a:lnTo>
                      <a:lnTo>
                        <a:pt x="10232" y="322"/>
                      </a:lnTo>
                      <a:lnTo>
                        <a:pt x="10088" y="254"/>
                      </a:lnTo>
                      <a:lnTo>
                        <a:pt x="9944" y="195"/>
                      </a:lnTo>
                      <a:lnTo>
                        <a:pt x="9792" y="144"/>
                      </a:lnTo>
                      <a:lnTo>
                        <a:pt x="9639" y="102"/>
                      </a:lnTo>
                      <a:lnTo>
                        <a:pt x="9487" y="68"/>
                      </a:lnTo>
                      <a:lnTo>
                        <a:pt x="9326" y="43"/>
                      </a:lnTo>
                      <a:lnTo>
                        <a:pt x="9165" y="17"/>
                      </a:lnTo>
                      <a:lnTo>
                        <a:pt x="8995" y="9"/>
                      </a:lnTo>
                      <a:lnTo>
                        <a:pt x="8834" y="0"/>
                      </a:lnTo>
                      <a:lnTo>
                        <a:pt x="8834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01" name="Google Shape;1431;p22">
                  <a:extLst>
                    <a:ext uri="{FF2B5EF4-FFF2-40B4-BE49-F238E27FC236}">
                      <a16:creationId xmlns:a16="http://schemas.microsoft.com/office/drawing/2014/main" id="{6A44F541-8774-4148-ABF1-FF7E37996D2A}"/>
                    </a:ext>
                  </a:extLst>
                </p:cNvPr>
                <p:cNvSpPr/>
                <p:nvPr/>
              </p:nvSpPr>
              <p:spPr>
                <a:xfrm>
                  <a:off x="4670900" y="361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02" name="Google Shape;1432;p22">
                  <a:extLst>
                    <a:ext uri="{FF2B5EF4-FFF2-40B4-BE49-F238E27FC236}">
                      <a16:creationId xmlns:a16="http://schemas.microsoft.com/office/drawing/2014/main" id="{0CBDEBA8-7EA3-4244-AE13-605CBE3C4838}"/>
                    </a:ext>
                  </a:extLst>
                </p:cNvPr>
                <p:cNvSpPr/>
                <p:nvPr/>
              </p:nvSpPr>
              <p:spPr>
                <a:xfrm>
                  <a:off x="4450050" y="3507725"/>
                  <a:ext cx="442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0" extrusionOk="0">
                      <a:moveTo>
                        <a:pt x="475" y="1"/>
                      </a:move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4"/>
                      </a:lnTo>
                      <a:lnTo>
                        <a:pt x="153" y="153"/>
                      </a:lnTo>
                      <a:lnTo>
                        <a:pt x="86" y="238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18" y="687"/>
                      </a:lnTo>
                      <a:lnTo>
                        <a:pt x="43" y="737"/>
                      </a:lnTo>
                      <a:lnTo>
                        <a:pt x="86" y="831"/>
                      </a:lnTo>
                      <a:lnTo>
                        <a:pt x="153" y="907"/>
                      </a:lnTo>
                      <a:lnTo>
                        <a:pt x="230" y="966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1297" y="1059"/>
                      </a:lnTo>
                      <a:lnTo>
                        <a:pt x="1348" y="1051"/>
                      </a:lnTo>
                      <a:lnTo>
                        <a:pt x="1398" y="1034"/>
                      </a:lnTo>
                      <a:lnTo>
                        <a:pt x="1449" y="1017"/>
                      </a:lnTo>
                      <a:lnTo>
                        <a:pt x="1534" y="966"/>
                      </a:lnTo>
                      <a:lnTo>
                        <a:pt x="1619" y="907"/>
                      </a:lnTo>
                      <a:lnTo>
                        <a:pt x="1678" y="831"/>
                      </a:lnTo>
                      <a:lnTo>
                        <a:pt x="1729" y="737"/>
                      </a:lnTo>
                      <a:lnTo>
                        <a:pt x="1746" y="687"/>
                      </a:lnTo>
                      <a:lnTo>
                        <a:pt x="1763" y="636"/>
                      </a:lnTo>
                      <a:lnTo>
                        <a:pt x="1771" y="585"/>
                      </a:lnTo>
                      <a:lnTo>
                        <a:pt x="1771" y="534"/>
                      </a:lnTo>
                      <a:lnTo>
                        <a:pt x="1771" y="475"/>
                      </a:lnTo>
                      <a:lnTo>
                        <a:pt x="1763" y="424"/>
                      </a:lnTo>
                      <a:lnTo>
                        <a:pt x="1746" y="373"/>
                      </a:lnTo>
                      <a:lnTo>
                        <a:pt x="1729" y="322"/>
                      </a:lnTo>
                      <a:lnTo>
                        <a:pt x="1678" y="238"/>
                      </a:lnTo>
                      <a:lnTo>
                        <a:pt x="1619" y="153"/>
                      </a:lnTo>
                      <a:lnTo>
                        <a:pt x="1534" y="94"/>
                      </a:lnTo>
                      <a:lnTo>
                        <a:pt x="1449" y="43"/>
                      </a:lnTo>
                      <a:lnTo>
                        <a:pt x="1398" y="26"/>
                      </a:lnTo>
                      <a:lnTo>
                        <a:pt x="1348" y="9"/>
                      </a:lnTo>
                      <a:lnTo>
                        <a:pt x="129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03" name="Google Shape;1433;p22">
                  <a:extLst>
                    <a:ext uri="{FF2B5EF4-FFF2-40B4-BE49-F238E27FC236}">
                      <a16:creationId xmlns:a16="http://schemas.microsoft.com/office/drawing/2014/main" id="{0D8022A1-035A-4157-9A6F-223A60770E62}"/>
                    </a:ext>
                  </a:extLst>
                </p:cNvPr>
                <p:cNvSpPr/>
                <p:nvPr/>
              </p:nvSpPr>
              <p:spPr>
                <a:xfrm>
                  <a:off x="4450050" y="3507725"/>
                  <a:ext cx="442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0" fill="none" extrusionOk="0">
                      <a:moveTo>
                        <a:pt x="526" y="1059"/>
                      </a:moveTo>
                      <a:lnTo>
                        <a:pt x="1237" y="1059"/>
                      </a:lnTo>
                      <a:lnTo>
                        <a:pt x="1237" y="1059"/>
                      </a:lnTo>
                      <a:lnTo>
                        <a:pt x="1297" y="1059"/>
                      </a:lnTo>
                      <a:lnTo>
                        <a:pt x="1348" y="1051"/>
                      </a:lnTo>
                      <a:lnTo>
                        <a:pt x="1398" y="1034"/>
                      </a:lnTo>
                      <a:lnTo>
                        <a:pt x="1449" y="1017"/>
                      </a:lnTo>
                      <a:lnTo>
                        <a:pt x="1534" y="966"/>
                      </a:lnTo>
                      <a:lnTo>
                        <a:pt x="1619" y="907"/>
                      </a:lnTo>
                      <a:lnTo>
                        <a:pt x="1678" y="831"/>
                      </a:lnTo>
                      <a:lnTo>
                        <a:pt x="1729" y="737"/>
                      </a:lnTo>
                      <a:lnTo>
                        <a:pt x="1746" y="687"/>
                      </a:lnTo>
                      <a:lnTo>
                        <a:pt x="1763" y="636"/>
                      </a:lnTo>
                      <a:lnTo>
                        <a:pt x="1771" y="585"/>
                      </a:lnTo>
                      <a:lnTo>
                        <a:pt x="1771" y="534"/>
                      </a:lnTo>
                      <a:lnTo>
                        <a:pt x="1771" y="534"/>
                      </a:lnTo>
                      <a:lnTo>
                        <a:pt x="1771" y="475"/>
                      </a:lnTo>
                      <a:lnTo>
                        <a:pt x="1763" y="424"/>
                      </a:lnTo>
                      <a:lnTo>
                        <a:pt x="1746" y="373"/>
                      </a:lnTo>
                      <a:lnTo>
                        <a:pt x="1729" y="322"/>
                      </a:lnTo>
                      <a:lnTo>
                        <a:pt x="1678" y="238"/>
                      </a:lnTo>
                      <a:lnTo>
                        <a:pt x="1619" y="153"/>
                      </a:lnTo>
                      <a:lnTo>
                        <a:pt x="1534" y="94"/>
                      </a:lnTo>
                      <a:lnTo>
                        <a:pt x="1449" y="43"/>
                      </a:lnTo>
                      <a:lnTo>
                        <a:pt x="1398" y="26"/>
                      </a:lnTo>
                      <a:lnTo>
                        <a:pt x="1348" y="9"/>
                      </a:lnTo>
                      <a:lnTo>
                        <a:pt x="1297" y="1"/>
                      </a:lnTo>
                      <a:lnTo>
                        <a:pt x="1237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475" y="1"/>
                      </a:ln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4"/>
                      </a:lnTo>
                      <a:lnTo>
                        <a:pt x="153" y="153"/>
                      </a:lnTo>
                      <a:lnTo>
                        <a:pt x="86" y="238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18" y="687"/>
                      </a:lnTo>
                      <a:lnTo>
                        <a:pt x="43" y="737"/>
                      </a:lnTo>
                      <a:lnTo>
                        <a:pt x="86" y="831"/>
                      </a:lnTo>
                      <a:lnTo>
                        <a:pt x="153" y="907"/>
                      </a:lnTo>
                      <a:lnTo>
                        <a:pt x="230" y="966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526" y="1059"/>
                      </a:lnTo>
                      <a:lnTo>
                        <a:pt x="526" y="1059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04" name="Google Shape;1434;p22">
                  <a:extLst>
                    <a:ext uri="{FF2B5EF4-FFF2-40B4-BE49-F238E27FC236}">
                      <a16:creationId xmlns:a16="http://schemas.microsoft.com/office/drawing/2014/main" id="{E542BF99-4697-45C1-9AC1-C0874773450F}"/>
                    </a:ext>
                  </a:extLst>
                </p:cNvPr>
                <p:cNvSpPr/>
                <p:nvPr/>
              </p:nvSpPr>
              <p:spPr>
                <a:xfrm>
                  <a:off x="4463200" y="35342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05" name="Google Shape;1435;p22">
                  <a:extLst>
                    <a:ext uri="{FF2B5EF4-FFF2-40B4-BE49-F238E27FC236}">
                      <a16:creationId xmlns:a16="http://schemas.microsoft.com/office/drawing/2014/main" id="{783B2504-B6DA-469E-8C3E-98030C967566}"/>
                    </a:ext>
                  </a:extLst>
                </p:cNvPr>
                <p:cNvSpPr/>
                <p:nvPr/>
              </p:nvSpPr>
              <p:spPr>
                <a:xfrm>
                  <a:off x="4516975" y="3666325"/>
                  <a:ext cx="106100" cy="2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4" h="1059" extrusionOk="0">
                      <a:moveTo>
                        <a:pt x="483" y="0"/>
                      </a:move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31" y="42"/>
                      </a:lnTo>
                      <a:lnTo>
                        <a:pt x="237" y="93"/>
                      </a:lnTo>
                      <a:lnTo>
                        <a:pt x="161" y="153"/>
                      </a:lnTo>
                      <a:lnTo>
                        <a:pt x="93" y="237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17" y="424"/>
                      </a:lnTo>
                      <a:lnTo>
                        <a:pt x="9" y="474"/>
                      </a:lnTo>
                      <a:lnTo>
                        <a:pt x="0" y="534"/>
                      </a:lnTo>
                      <a:lnTo>
                        <a:pt x="9" y="585"/>
                      </a:lnTo>
                      <a:lnTo>
                        <a:pt x="17" y="635"/>
                      </a:lnTo>
                      <a:lnTo>
                        <a:pt x="26" y="686"/>
                      </a:lnTo>
                      <a:lnTo>
                        <a:pt x="43" y="737"/>
                      </a:lnTo>
                      <a:lnTo>
                        <a:pt x="93" y="830"/>
                      </a:lnTo>
                      <a:lnTo>
                        <a:pt x="161" y="906"/>
                      </a:lnTo>
                      <a:lnTo>
                        <a:pt x="237" y="966"/>
                      </a:lnTo>
                      <a:lnTo>
                        <a:pt x="331" y="1016"/>
                      </a:lnTo>
                      <a:lnTo>
                        <a:pt x="373" y="1033"/>
                      </a:lnTo>
                      <a:lnTo>
                        <a:pt x="424" y="1050"/>
                      </a:lnTo>
                      <a:lnTo>
                        <a:pt x="483" y="1059"/>
                      </a:lnTo>
                      <a:lnTo>
                        <a:pt x="3761" y="1059"/>
                      </a:lnTo>
                      <a:lnTo>
                        <a:pt x="3820" y="1050"/>
                      </a:lnTo>
                      <a:lnTo>
                        <a:pt x="3871" y="1033"/>
                      </a:lnTo>
                      <a:lnTo>
                        <a:pt x="3913" y="1016"/>
                      </a:lnTo>
                      <a:lnTo>
                        <a:pt x="4006" y="966"/>
                      </a:lnTo>
                      <a:lnTo>
                        <a:pt x="4082" y="906"/>
                      </a:lnTo>
                      <a:lnTo>
                        <a:pt x="4150" y="830"/>
                      </a:lnTo>
                      <a:lnTo>
                        <a:pt x="4201" y="737"/>
                      </a:lnTo>
                      <a:lnTo>
                        <a:pt x="4218" y="686"/>
                      </a:lnTo>
                      <a:lnTo>
                        <a:pt x="4226" y="635"/>
                      </a:lnTo>
                      <a:lnTo>
                        <a:pt x="4235" y="585"/>
                      </a:lnTo>
                      <a:lnTo>
                        <a:pt x="4243" y="534"/>
                      </a:lnTo>
                      <a:lnTo>
                        <a:pt x="4235" y="474"/>
                      </a:lnTo>
                      <a:lnTo>
                        <a:pt x="4226" y="424"/>
                      </a:lnTo>
                      <a:lnTo>
                        <a:pt x="4218" y="373"/>
                      </a:lnTo>
                      <a:lnTo>
                        <a:pt x="4201" y="322"/>
                      </a:lnTo>
                      <a:lnTo>
                        <a:pt x="4150" y="237"/>
                      </a:lnTo>
                      <a:lnTo>
                        <a:pt x="4082" y="153"/>
                      </a:lnTo>
                      <a:lnTo>
                        <a:pt x="4006" y="93"/>
                      </a:lnTo>
                      <a:lnTo>
                        <a:pt x="3913" y="42"/>
                      </a:lnTo>
                      <a:lnTo>
                        <a:pt x="3871" y="26"/>
                      </a:lnTo>
                      <a:lnTo>
                        <a:pt x="3820" y="9"/>
                      </a:lnTo>
                      <a:lnTo>
                        <a:pt x="376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06" name="Google Shape;1436;p22">
                  <a:extLst>
                    <a:ext uri="{FF2B5EF4-FFF2-40B4-BE49-F238E27FC236}">
                      <a16:creationId xmlns:a16="http://schemas.microsoft.com/office/drawing/2014/main" id="{71980864-D6DC-4E21-B7DC-1EB43D7A8CDC}"/>
                    </a:ext>
                  </a:extLst>
                </p:cNvPr>
                <p:cNvSpPr/>
                <p:nvPr/>
              </p:nvSpPr>
              <p:spPr>
                <a:xfrm>
                  <a:off x="4516975" y="3666325"/>
                  <a:ext cx="106100" cy="2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4" h="1059" fill="none" extrusionOk="0">
                      <a:moveTo>
                        <a:pt x="4243" y="534"/>
                      </a:moveTo>
                      <a:lnTo>
                        <a:pt x="4243" y="534"/>
                      </a:lnTo>
                      <a:lnTo>
                        <a:pt x="4235" y="474"/>
                      </a:lnTo>
                      <a:lnTo>
                        <a:pt x="4226" y="424"/>
                      </a:lnTo>
                      <a:lnTo>
                        <a:pt x="4218" y="373"/>
                      </a:lnTo>
                      <a:lnTo>
                        <a:pt x="4201" y="322"/>
                      </a:lnTo>
                      <a:lnTo>
                        <a:pt x="4150" y="237"/>
                      </a:lnTo>
                      <a:lnTo>
                        <a:pt x="4082" y="153"/>
                      </a:lnTo>
                      <a:lnTo>
                        <a:pt x="4006" y="93"/>
                      </a:lnTo>
                      <a:lnTo>
                        <a:pt x="3913" y="42"/>
                      </a:lnTo>
                      <a:lnTo>
                        <a:pt x="3871" y="26"/>
                      </a:lnTo>
                      <a:lnTo>
                        <a:pt x="3820" y="9"/>
                      </a:lnTo>
                      <a:lnTo>
                        <a:pt x="3761" y="0"/>
                      </a:lnTo>
                      <a:lnTo>
                        <a:pt x="3710" y="0"/>
                      </a:lnTo>
                      <a:lnTo>
                        <a:pt x="534" y="0"/>
                      </a:lnTo>
                      <a:lnTo>
                        <a:pt x="534" y="0"/>
                      </a:lnTo>
                      <a:lnTo>
                        <a:pt x="483" y="0"/>
                      </a:ln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31" y="42"/>
                      </a:lnTo>
                      <a:lnTo>
                        <a:pt x="237" y="93"/>
                      </a:lnTo>
                      <a:lnTo>
                        <a:pt x="161" y="153"/>
                      </a:lnTo>
                      <a:lnTo>
                        <a:pt x="93" y="237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17" y="424"/>
                      </a:lnTo>
                      <a:lnTo>
                        <a:pt x="9" y="474"/>
                      </a:lnTo>
                      <a:lnTo>
                        <a:pt x="0" y="534"/>
                      </a:lnTo>
                      <a:lnTo>
                        <a:pt x="0" y="534"/>
                      </a:lnTo>
                      <a:lnTo>
                        <a:pt x="9" y="585"/>
                      </a:lnTo>
                      <a:lnTo>
                        <a:pt x="17" y="635"/>
                      </a:lnTo>
                      <a:lnTo>
                        <a:pt x="26" y="686"/>
                      </a:lnTo>
                      <a:lnTo>
                        <a:pt x="43" y="737"/>
                      </a:lnTo>
                      <a:lnTo>
                        <a:pt x="93" y="830"/>
                      </a:lnTo>
                      <a:lnTo>
                        <a:pt x="161" y="906"/>
                      </a:lnTo>
                      <a:lnTo>
                        <a:pt x="237" y="966"/>
                      </a:lnTo>
                      <a:lnTo>
                        <a:pt x="331" y="1016"/>
                      </a:lnTo>
                      <a:lnTo>
                        <a:pt x="373" y="1033"/>
                      </a:lnTo>
                      <a:lnTo>
                        <a:pt x="424" y="1050"/>
                      </a:lnTo>
                      <a:lnTo>
                        <a:pt x="483" y="1059"/>
                      </a:lnTo>
                      <a:lnTo>
                        <a:pt x="534" y="1059"/>
                      </a:lnTo>
                      <a:lnTo>
                        <a:pt x="3710" y="1059"/>
                      </a:lnTo>
                      <a:lnTo>
                        <a:pt x="3710" y="1059"/>
                      </a:lnTo>
                      <a:lnTo>
                        <a:pt x="3761" y="1059"/>
                      </a:lnTo>
                      <a:lnTo>
                        <a:pt x="3820" y="1050"/>
                      </a:lnTo>
                      <a:lnTo>
                        <a:pt x="3871" y="1033"/>
                      </a:lnTo>
                      <a:lnTo>
                        <a:pt x="3913" y="1016"/>
                      </a:lnTo>
                      <a:lnTo>
                        <a:pt x="4006" y="966"/>
                      </a:lnTo>
                      <a:lnTo>
                        <a:pt x="4082" y="906"/>
                      </a:lnTo>
                      <a:lnTo>
                        <a:pt x="4150" y="830"/>
                      </a:lnTo>
                      <a:lnTo>
                        <a:pt x="4201" y="737"/>
                      </a:lnTo>
                      <a:lnTo>
                        <a:pt x="4218" y="686"/>
                      </a:lnTo>
                      <a:lnTo>
                        <a:pt x="4226" y="635"/>
                      </a:lnTo>
                      <a:lnTo>
                        <a:pt x="4235" y="585"/>
                      </a:lnTo>
                      <a:lnTo>
                        <a:pt x="4243" y="534"/>
                      </a:lnTo>
                      <a:lnTo>
                        <a:pt x="4243" y="534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07" name="Google Shape;1437;p22">
                  <a:extLst>
                    <a:ext uri="{FF2B5EF4-FFF2-40B4-BE49-F238E27FC236}">
                      <a16:creationId xmlns:a16="http://schemas.microsoft.com/office/drawing/2014/main" id="{7B981AA8-E5E2-48CE-A80D-A8FC7E9928BD}"/>
                    </a:ext>
                  </a:extLst>
                </p:cNvPr>
                <p:cNvSpPr/>
                <p:nvPr/>
              </p:nvSpPr>
              <p:spPr>
                <a:xfrm>
                  <a:off x="4623050" y="3679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</p:grpSp>
          <p:sp>
            <p:nvSpPr>
              <p:cNvPr id="4080" name="Google Shape;1438;p22">
                <a:extLst>
                  <a:ext uri="{FF2B5EF4-FFF2-40B4-BE49-F238E27FC236}">
                    <a16:creationId xmlns:a16="http://schemas.microsoft.com/office/drawing/2014/main" id="{4B2B850D-971D-44E4-AD2E-FE749DA14314}"/>
                  </a:ext>
                </a:extLst>
              </p:cNvPr>
              <p:cNvSpPr txBox="1"/>
              <p:nvPr/>
            </p:nvSpPr>
            <p:spPr>
              <a:xfrm>
                <a:off x="1993163" y="3428700"/>
                <a:ext cx="950700" cy="28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dirty="0">
                    <a:latin typeface="Roboto"/>
                    <a:ea typeface="Roboto"/>
                    <a:cs typeface="Roboto"/>
                    <a:sym typeface="Roboto"/>
                  </a:rPr>
                  <a:t>23 km/h</a:t>
                </a:r>
                <a:endParaRPr sz="4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081" name="Google Shape;1439;p22">
                <a:extLst>
                  <a:ext uri="{FF2B5EF4-FFF2-40B4-BE49-F238E27FC236}">
                    <a16:creationId xmlns:a16="http://schemas.microsoft.com/office/drawing/2014/main" id="{2B361CEE-9159-4F4C-8352-E4E6290F7286}"/>
                  </a:ext>
                </a:extLst>
              </p:cNvPr>
              <p:cNvGrpSpPr/>
              <p:nvPr/>
            </p:nvGrpSpPr>
            <p:grpSpPr>
              <a:xfrm>
                <a:off x="1596310" y="3855307"/>
                <a:ext cx="254563" cy="306038"/>
                <a:chOff x="4675975" y="5025025"/>
                <a:chExt cx="375850" cy="451850"/>
              </a:xfrm>
            </p:grpSpPr>
            <p:sp>
              <p:nvSpPr>
                <p:cNvPr id="4083" name="Google Shape;1440;p22">
                  <a:extLst>
                    <a:ext uri="{FF2B5EF4-FFF2-40B4-BE49-F238E27FC236}">
                      <a16:creationId xmlns:a16="http://schemas.microsoft.com/office/drawing/2014/main" id="{43142C43-B4F5-40BA-A729-7AD8D608B3A6}"/>
                    </a:ext>
                  </a:extLst>
                </p:cNvPr>
                <p:cNvSpPr/>
                <p:nvPr/>
              </p:nvSpPr>
              <p:spPr>
                <a:xfrm>
                  <a:off x="4675975" y="5025025"/>
                  <a:ext cx="375850" cy="4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4" h="18074" extrusionOk="0">
                      <a:moveTo>
                        <a:pt x="6590" y="2863"/>
                      </a:moveTo>
                      <a:lnTo>
                        <a:pt x="6759" y="2880"/>
                      </a:lnTo>
                      <a:lnTo>
                        <a:pt x="6920" y="2905"/>
                      </a:lnTo>
                      <a:lnTo>
                        <a:pt x="7081" y="2939"/>
                      </a:lnTo>
                      <a:lnTo>
                        <a:pt x="7242" y="2982"/>
                      </a:lnTo>
                      <a:lnTo>
                        <a:pt x="7403" y="3032"/>
                      </a:lnTo>
                      <a:lnTo>
                        <a:pt x="7547" y="3092"/>
                      </a:lnTo>
                      <a:lnTo>
                        <a:pt x="7699" y="3159"/>
                      </a:lnTo>
                      <a:lnTo>
                        <a:pt x="7843" y="3236"/>
                      </a:lnTo>
                      <a:lnTo>
                        <a:pt x="7979" y="3320"/>
                      </a:lnTo>
                      <a:lnTo>
                        <a:pt x="8114" y="3413"/>
                      </a:lnTo>
                      <a:lnTo>
                        <a:pt x="8241" y="3515"/>
                      </a:lnTo>
                      <a:lnTo>
                        <a:pt x="8368" y="3625"/>
                      </a:lnTo>
                      <a:lnTo>
                        <a:pt x="8479" y="3744"/>
                      </a:lnTo>
                      <a:lnTo>
                        <a:pt x="8589" y="3862"/>
                      </a:lnTo>
                      <a:lnTo>
                        <a:pt x="8699" y="3989"/>
                      </a:lnTo>
                      <a:lnTo>
                        <a:pt x="8809" y="3972"/>
                      </a:lnTo>
                      <a:lnTo>
                        <a:pt x="8919" y="3956"/>
                      </a:lnTo>
                      <a:lnTo>
                        <a:pt x="9038" y="3947"/>
                      </a:lnTo>
                      <a:lnTo>
                        <a:pt x="9266" y="3947"/>
                      </a:lnTo>
                      <a:lnTo>
                        <a:pt x="9385" y="3964"/>
                      </a:lnTo>
                      <a:lnTo>
                        <a:pt x="9503" y="3972"/>
                      </a:lnTo>
                      <a:lnTo>
                        <a:pt x="9613" y="3998"/>
                      </a:lnTo>
                      <a:lnTo>
                        <a:pt x="9724" y="4023"/>
                      </a:lnTo>
                      <a:lnTo>
                        <a:pt x="9834" y="4049"/>
                      </a:lnTo>
                      <a:lnTo>
                        <a:pt x="9944" y="4091"/>
                      </a:lnTo>
                      <a:lnTo>
                        <a:pt x="10045" y="4125"/>
                      </a:lnTo>
                      <a:lnTo>
                        <a:pt x="10147" y="4176"/>
                      </a:lnTo>
                      <a:lnTo>
                        <a:pt x="10249" y="4227"/>
                      </a:lnTo>
                      <a:lnTo>
                        <a:pt x="10342" y="4277"/>
                      </a:lnTo>
                      <a:lnTo>
                        <a:pt x="10435" y="4345"/>
                      </a:lnTo>
                      <a:lnTo>
                        <a:pt x="10528" y="4404"/>
                      </a:lnTo>
                      <a:lnTo>
                        <a:pt x="10613" y="4472"/>
                      </a:lnTo>
                      <a:lnTo>
                        <a:pt x="10698" y="4548"/>
                      </a:lnTo>
                      <a:lnTo>
                        <a:pt x="10774" y="4625"/>
                      </a:lnTo>
                      <a:lnTo>
                        <a:pt x="10850" y="4701"/>
                      </a:lnTo>
                      <a:lnTo>
                        <a:pt x="10926" y="4786"/>
                      </a:lnTo>
                      <a:lnTo>
                        <a:pt x="10994" y="4870"/>
                      </a:lnTo>
                      <a:lnTo>
                        <a:pt x="11053" y="4963"/>
                      </a:lnTo>
                      <a:lnTo>
                        <a:pt x="11121" y="5057"/>
                      </a:lnTo>
                      <a:lnTo>
                        <a:pt x="11172" y="5150"/>
                      </a:lnTo>
                      <a:lnTo>
                        <a:pt x="11223" y="5251"/>
                      </a:lnTo>
                      <a:lnTo>
                        <a:pt x="11273" y="5353"/>
                      </a:lnTo>
                      <a:lnTo>
                        <a:pt x="11307" y="5455"/>
                      </a:lnTo>
                      <a:lnTo>
                        <a:pt x="11350" y="5565"/>
                      </a:lnTo>
                      <a:lnTo>
                        <a:pt x="11375" y="5675"/>
                      </a:lnTo>
                      <a:lnTo>
                        <a:pt x="11401" y="5785"/>
                      </a:lnTo>
                      <a:lnTo>
                        <a:pt x="11426" y="5895"/>
                      </a:lnTo>
                      <a:lnTo>
                        <a:pt x="11443" y="6014"/>
                      </a:lnTo>
                      <a:lnTo>
                        <a:pt x="11451" y="6132"/>
                      </a:lnTo>
                      <a:lnTo>
                        <a:pt x="11451" y="6251"/>
                      </a:lnTo>
                      <a:lnTo>
                        <a:pt x="11451" y="6369"/>
                      </a:lnTo>
                      <a:lnTo>
                        <a:pt x="11443" y="6479"/>
                      </a:lnTo>
                      <a:lnTo>
                        <a:pt x="11426" y="6598"/>
                      </a:lnTo>
                      <a:lnTo>
                        <a:pt x="11401" y="6708"/>
                      </a:lnTo>
                      <a:lnTo>
                        <a:pt x="11375" y="6818"/>
                      </a:lnTo>
                      <a:lnTo>
                        <a:pt x="11350" y="6928"/>
                      </a:lnTo>
                      <a:lnTo>
                        <a:pt x="11307" y="7038"/>
                      </a:lnTo>
                      <a:lnTo>
                        <a:pt x="11273" y="7140"/>
                      </a:lnTo>
                      <a:lnTo>
                        <a:pt x="11223" y="7242"/>
                      </a:lnTo>
                      <a:lnTo>
                        <a:pt x="11172" y="7343"/>
                      </a:lnTo>
                      <a:lnTo>
                        <a:pt x="11121" y="7436"/>
                      </a:lnTo>
                      <a:lnTo>
                        <a:pt x="11053" y="7530"/>
                      </a:lnTo>
                      <a:lnTo>
                        <a:pt x="10994" y="7623"/>
                      </a:lnTo>
                      <a:lnTo>
                        <a:pt x="10926" y="7707"/>
                      </a:lnTo>
                      <a:lnTo>
                        <a:pt x="10850" y="7792"/>
                      </a:lnTo>
                      <a:lnTo>
                        <a:pt x="10774" y="7877"/>
                      </a:lnTo>
                      <a:lnTo>
                        <a:pt x="10698" y="7953"/>
                      </a:lnTo>
                      <a:lnTo>
                        <a:pt x="10613" y="8021"/>
                      </a:lnTo>
                      <a:lnTo>
                        <a:pt x="10528" y="8089"/>
                      </a:lnTo>
                      <a:lnTo>
                        <a:pt x="10435" y="8156"/>
                      </a:lnTo>
                      <a:lnTo>
                        <a:pt x="10342" y="8216"/>
                      </a:lnTo>
                      <a:lnTo>
                        <a:pt x="10249" y="8266"/>
                      </a:lnTo>
                      <a:lnTo>
                        <a:pt x="10147" y="8317"/>
                      </a:lnTo>
                      <a:lnTo>
                        <a:pt x="10045" y="8368"/>
                      </a:lnTo>
                      <a:lnTo>
                        <a:pt x="9944" y="8410"/>
                      </a:lnTo>
                      <a:lnTo>
                        <a:pt x="9834" y="8444"/>
                      </a:lnTo>
                      <a:lnTo>
                        <a:pt x="9724" y="8478"/>
                      </a:lnTo>
                      <a:lnTo>
                        <a:pt x="9613" y="8504"/>
                      </a:lnTo>
                      <a:lnTo>
                        <a:pt x="9503" y="8521"/>
                      </a:lnTo>
                      <a:lnTo>
                        <a:pt x="9385" y="8537"/>
                      </a:lnTo>
                      <a:lnTo>
                        <a:pt x="9266" y="8546"/>
                      </a:lnTo>
                      <a:lnTo>
                        <a:pt x="6277" y="8546"/>
                      </a:lnTo>
                      <a:lnTo>
                        <a:pt x="6133" y="8537"/>
                      </a:lnTo>
                      <a:lnTo>
                        <a:pt x="5989" y="8512"/>
                      </a:lnTo>
                      <a:lnTo>
                        <a:pt x="5853" y="8487"/>
                      </a:lnTo>
                      <a:lnTo>
                        <a:pt x="5718" y="8461"/>
                      </a:lnTo>
                      <a:lnTo>
                        <a:pt x="5582" y="8419"/>
                      </a:lnTo>
                      <a:lnTo>
                        <a:pt x="5447" y="8377"/>
                      </a:lnTo>
                      <a:lnTo>
                        <a:pt x="5319" y="8326"/>
                      </a:lnTo>
                      <a:lnTo>
                        <a:pt x="5192" y="8266"/>
                      </a:lnTo>
                      <a:lnTo>
                        <a:pt x="5074" y="8207"/>
                      </a:lnTo>
                      <a:lnTo>
                        <a:pt x="4947" y="8139"/>
                      </a:lnTo>
                      <a:lnTo>
                        <a:pt x="4837" y="8063"/>
                      </a:lnTo>
                      <a:lnTo>
                        <a:pt x="4727" y="7978"/>
                      </a:lnTo>
                      <a:lnTo>
                        <a:pt x="4617" y="7894"/>
                      </a:lnTo>
                      <a:lnTo>
                        <a:pt x="4515" y="7809"/>
                      </a:lnTo>
                      <a:lnTo>
                        <a:pt x="4413" y="7716"/>
                      </a:lnTo>
                      <a:lnTo>
                        <a:pt x="4320" y="7614"/>
                      </a:lnTo>
                      <a:lnTo>
                        <a:pt x="4227" y="7513"/>
                      </a:lnTo>
                      <a:lnTo>
                        <a:pt x="4151" y="7403"/>
                      </a:lnTo>
                      <a:lnTo>
                        <a:pt x="4066" y="7292"/>
                      </a:lnTo>
                      <a:lnTo>
                        <a:pt x="3990" y="7174"/>
                      </a:lnTo>
                      <a:lnTo>
                        <a:pt x="3922" y="7055"/>
                      </a:lnTo>
                      <a:lnTo>
                        <a:pt x="3863" y="6937"/>
                      </a:lnTo>
                      <a:lnTo>
                        <a:pt x="3803" y="6810"/>
                      </a:lnTo>
                      <a:lnTo>
                        <a:pt x="3753" y="6683"/>
                      </a:lnTo>
                      <a:lnTo>
                        <a:pt x="3710" y="6547"/>
                      </a:lnTo>
                      <a:lnTo>
                        <a:pt x="3668" y="6412"/>
                      </a:lnTo>
                      <a:lnTo>
                        <a:pt x="3643" y="6276"/>
                      </a:lnTo>
                      <a:lnTo>
                        <a:pt x="3617" y="6141"/>
                      </a:lnTo>
                      <a:lnTo>
                        <a:pt x="3592" y="5997"/>
                      </a:lnTo>
                      <a:lnTo>
                        <a:pt x="3583" y="5853"/>
                      </a:lnTo>
                      <a:lnTo>
                        <a:pt x="3583" y="5709"/>
                      </a:lnTo>
                      <a:lnTo>
                        <a:pt x="3583" y="5556"/>
                      </a:lnTo>
                      <a:lnTo>
                        <a:pt x="3592" y="5412"/>
                      </a:lnTo>
                      <a:lnTo>
                        <a:pt x="3617" y="5268"/>
                      </a:lnTo>
                      <a:lnTo>
                        <a:pt x="3643" y="5133"/>
                      </a:lnTo>
                      <a:lnTo>
                        <a:pt x="3668" y="4997"/>
                      </a:lnTo>
                      <a:lnTo>
                        <a:pt x="3710" y="4862"/>
                      </a:lnTo>
                      <a:lnTo>
                        <a:pt x="3753" y="4726"/>
                      </a:lnTo>
                      <a:lnTo>
                        <a:pt x="3803" y="4599"/>
                      </a:lnTo>
                      <a:lnTo>
                        <a:pt x="3863" y="4472"/>
                      </a:lnTo>
                      <a:lnTo>
                        <a:pt x="3922" y="4354"/>
                      </a:lnTo>
                      <a:lnTo>
                        <a:pt x="3990" y="4235"/>
                      </a:lnTo>
                      <a:lnTo>
                        <a:pt x="4066" y="4116"/>
                      </a:lnTo>
                      <a:lnTo>
                        <a:pt x="4151" y="4006"/>
                      </a:lnTo>
                      <a:lnTo>
                        <a:pt x="4227" y="3896"/>
                      </a:lnTo>
                      <a:lnTo>
                        <a:pt x="4320" y="3795"/>
                      </a:lnTo>
                      <a:lnTo>
                        <a:pt x="4413" y="3693"/>
                      </a:lnTo>
                      <a:lnTo>
                        <a:pt x="4515" y="3600"/>
                      </a:lnTo>
                      <a:lnTo>
                        <a:pt x="4617" y="3515"/>
                      </a:lnTo>
                      <a:lnTo>
                        <a:pt x="4727" y="3430"/>
                      </a:lnTo>
                      <a:lnTo>
                        <a:pt x="4837" y="3346"/>
                      </a:lnTo>
                      <a:lnTo>
                        <a:pt x="4947" y="3278"/>
                      </a:lnTo>
                      <a:lnTo>
                        <a:pt x="5074" y="3202"/>
                      </a:lnTo>
                      <a:lnTo>
                        <a:pt x="5192" y="3142"/>
                      </a:lnTo>
                      <a:lnTo>
                        <a:pt x="5319" y="3083"/>
                      </a:lnTo>
                      <a:lnTo>
                        <a:pt x="5447" y="3032"/>
                      </a:lnTo>
                      <a:lnTo>
                        <a:pt x="5582" y="2990"/>
                      </a:lnTo>
                      <a:lnTo>
                        <a:pt x="5718" y="2948"/>
                      </a:lnTo>
                      <a:lnTo>
                        <a:pt x="5853" y="2922"/>
                      </a:lnTo>
                      <a:lnTo>
                        <a:pt x="5989" y="2897"/>
                      </a:lnTo>
                      <a:lnTo>
                        <a:pt x="6133" y="2880"/>
                      </a:lnTo>
                      <a:lnTo>
                        <a:pt x="6277" y="2863"/>
                      </a:lnTo>
                      <a:close/>
                      <a:moveTo>
                        <a:pt x="5455" y="9588"/>
                      </a:moveTo>
                      <a:lnTo>
                        <a:pt x="5506" y="9596"/>
                      </a:lnTo>
                      <a:lnTo>
                        <a:pt x="5557" y="9613"/>
                      </a:lnTo>
                      <a:lnTo>
                        <a:pt x="5607" y="9630"/>
                      </a:lnTo>
                      <a:lnTo>
                        <a:pt x="5692" y="9672"/>
                      </a:lnTo>
                      <a:lnTo>
                        <a:pt x="5768" y="9740"/>
                      </a:lnTo>
                      <a:lnTo>
                        <a:pt x="5836" y="9816"/>
                      </a:lnTo>
                      <a:lnTo>
                        <a:pt x="5887" y="9910"/>
                      </a:lnTo>
                      <a:lnTo>
                        <a:pt x="5904" y="9960"/>
                      </a:lnTo>
                      <a:lnTo>
                        <a:pt x="5921" y="10011"/>
                      </a:lnTo>
                      <a:lnTo>
                        <a:pt x="5921" y="10062"/>
                      </a:lnTo>
                      <a:lnTo>
                        <a:pt x="5929" y="10113"/>
                      </a:lnTo>
                      <a:lnTo>
                        <a:pt x="5929" y="11366"/>
                      </a:lnTo>
                      <a:lnTo>
                        <a:pt x="5921" y="11426"/>
                      </a:lnTo>
                      <a:lnTo>
                        <a:pt x="5921" y="11476"/>
                      </a:lnTo>
                      <a:lnTo>
                        <a:pt x="5904" y="11527"/>
                      </a:lnTo>
                      <a:lnTo>
                        <a:pt x="5887" y="11578"/>
                      </a:lnTo>
                      <a:lnTo>
                        <a:pt x="5836" y="11663"/>
                      </a:lnTo>
                      <a:lnTo>
                        <a:pt x="5768" y="11739"/>
                      </a:lnTo>
                      <a:lnTo>
                        <a:pt x="5692" y="11807"/>
                      </a:lnTo>
                      <a:lnTo>
                        <a:pt x="5607" y="11857"/>
                      </a:lnTo>
                      <a:lnTo>
                        <a:pt x="5557" y="11874"/>
                      </a:lnTo>
                      <a:lnTo>
                        <a:pt x="5506" y="11891"/>
                      </a:lnTo>
                      <a:lnTo>
                        <a:pt x="5455" y="11891"/>
                      </a:lnTo>
                      <a:lnTo>
                        <a:pt x="5396" y="11900"/>
                      </a:lnTo>
                      <a:lnTo>
                        <a:pt x="5345" y="11891"/>
                      </a:lnTo>
                      <a:lnTo>
                        <a:pt x="5294" y="11891"/>
                      </a:lnTo>
                      <a:lnTo>
                        <a:pt x="5243" y="11874"/>
                      </a:lnTo>
                      <a:lnTo>
                        <a:pt x="5192" y="11857"/>
                      </a:lnTo>
                      <a:lnTo>
                        <a:pt x="5099" y="11807"/>
                      </a:lnTo>
                      <a:lnTo>
                        <a:pt x="5023" y="11739"/>
                      </a:lnTo>
                      <a:lnTo>
                        <a:pt x="4955" y="11663"/>
                      </a:lnTo>
                      <a:lnTo>
                        <a:pt x="4913" y="11578"/>
                      </a:lnTo>
                      <a:lnTo>
                        <a:pt x="4896" y="11527"/>
                      </a:lnTo>
                      <a:lnTo>
                        <a:pt x="4879" y="11476"/>
                      </a:lnTo>
                      <a:lnTo>
                        <a:pt x="4871" y="11426"/>
                      </a:lnTo>
                      <a:lnTo>
                        <a:pt x="4871" y="11366"/>
                      </a:lnTo>
                      <a:lnTo>
                        <a:pt x="4871" y="10113"/>
                      </a:lnTo>
                      <a:lnTo>
                        <a:pt x="4871" y="10062"/>
                      </a:lnTo>
                      <a:lnTo>
                        <a:pt x="4879" y="10011"/>
                      </a:lnTo>
                      <a:lnTo>
                        <a:pt x="4896" y="9960"/>
                      </a:lnTo>
                      <a:lnTo>
                        <a:pt x="4913" y="9910"/>
                      </a:lnTo>
                      <a:lnTo>
                        <a:pt x="4955" y="9816"/>
                      </a:lnTo>
                      <a:lnTo>
                        <a:pt x="5023" y="9740"/>
                      </a:lnTo>
                      <a:lnTo>
                        <a:pt x="5099" y="9672"/>
                      </a:lnTo>
                      <a:lnTo>
                        <a:pt x="5192" y="9630"/>
                      </a:lnTo>
                      <a:lnTo>
                        <a:pt x="5243" y="9613"/>
                      </a:lnTo>
                      <a:lnTo>
                        <a:pt x="5294" y="9596"/>
                      </a:lnTo>
                      <a:lnTo>
                        <a:pt x="5345" y="9588"/>
                      </a:lnTo>
                      <a:close/>
                      <a:moveTo>
                        <a:pt x="9690" y="9588"/>
                      </a:moveTo>
                      <a:lnTo>
                        <a:pt x="9741" y="9596"/>
                      </a:lnTo>
                      <a:lnTo>
                        <a:pt x="9791" y="9613"/>
                      </a:lnTo>
                      <a:lnTo>
                        <a:pt x="9842" y="9630"/>
                      </a:lnTo>
                      <a:lnTo>
                        <a:pt x="9927" y="9672"/>
                      </a:lnTo>
                      <a:lnTo>
                        <a:pt x="10012" y="9740"/>
                      </a:lnTo>
                      <a:lnTo>
                        <a:pt x="10071" y="9816"/>
                      </a:lnTo>
                      <a:lnTo>
                        <a:pt x="10122" y="9910"/>
                      </a:lnTo>
                      <a:lnTo>
                        <a:pt x="10139" y="9960"/>
                      </a:lnTo>
                      <a:lnTo>
                        <a:pt x="10156" y="10011"/>
                      </a:lnTo>
                      <a:lnTo>
                        <a:pt x="10164" y="10062"/>
                      </a:lnTo>
                      <a:lnTo>
                        <a:pt x="10164" y="10113"/>
                      </a:lnTo>
                      <a:lnTo>
                        <a:pt x="10164" y="11366"/>
                      </a:lnTo>
                      <a:lnTo>
                        <a:pt x="10164" y="11426"/>
                      </a:lnTo>
                      <a:lnTo>
                        <a:pt x="10156" y="11476"/>
                      </a:lnTo>
                      <a:lnTo>
                        <a:pt x="10139" y="11527"/>
                      </a:lnTo>
                      <a:lnTo>
                        <a:pt x="10122" y="11578"/>
                      </a:lnTo>
                      <a:lnTo>
                        <a:pt x="10071" y="11663"/>
                      </a:lnTo>
                      <a:lnTo>
                        <a:pt x="10012" y="11739"/>
                      </a:lnTo>
                      <a:lnTo>
                        <a:pt x="9927" y="11807"/>
                      </a:lnTo>
                      <a:lnTo>
                        <a:pt x="9842" y="11857"/>
                      </a:lnTo>
                      <a:lnTo>
                        <a:pt x="9791" y="11874"/>
                      </a:lnTo>
                      <a:lnTo>
                        <a:pt x="9741" y="11891"/>
                      </a:lnTo>
                      <a:lnTo>
                        <a:pt x="9690" y="11891"/>
                      </a:lnTo>
                      <a:lnTo>
                        <a:pt x="9630" y="11900"/>
                      </a:lnTo>
                      <a:lnTo>
                        <a:pt x="9580" y="11891"/>
                      </a:lnTo>
                      <a:lnTo>
                        <a:pt x="9529" y="11891"/>
                      </a:lnTo>
                      <a:lnTo>
                        <a:pt x="9478" y="11874"/>
                      </a:lnTo>
                      <a:lnTo>
                        <a:pt x="9427" y="11857"/>
                      </a:lnTo>
                      <a:lnTo>
                        <a:pt x="9334" y="11807"/>
                      </a:lnTo>
                      <a:lnTo>
                        <a:pt x="9258" y="11739"/>
                      </a:lnTo>
                      <a:lnTo>
                        <a:pt x="9198" y="11663"/>
                      </a:lnTo>
                      <a:lnTo>
                        <a:pt x="9148" y="11578"/>
                      </a:lnTo>
                      <a:lnTo>
                        <a:pt x="9131" y="11527"/>
                      </a:lnTo>
                      <a:lnTo>
                        <a:pt x="9114" y="11476"/>
                      </a:lnTo>
                      <a:lnTo>
                        <a:pt x="9105" y="11426"/>
                      </a:lnTo>
                      <a:lnTo>
                        <a:pt x="9105" y="11366"/>
                      </a:lnTo>
                      <a:lnTo>
                        <a:pt x="9105" y="10113"/>
                      </a:lnTo>
                      <a:lnTo>
                        <a:pt x="9105" y="10062"/>
                      </a:lnTo>
                      <a:lnTo>
                        <a:pt x="9114" y="10011"/>
                      </a:lnTo>
                      <a:lnTo>
                        <a:pt x="9131" y="9960"/>
                      </a:lnTo>
                      <a:lnTo>
                        <a:pt x="9148" y="9910"/>
                      </a:lnTo>
                      <a:lnTo>
                        <a:pt x="9198" y="9816"/>
                      </a:lnTo>
                      <a:lnTo>
                        <a:pt x="9258" y="9740"/>
                      </a:lnTo>
                      <a:lnTo>
                        <a:pt x="9334" y="9672"/>
                      </a:lnTo>
                      <a:lnTo>
                        <a:pt x="9427" y="9630"/>
                      </a:lnTo>
                      <a:lnTo>
                        <a:pt x="9478" y="9613"/>
                      </a:lnTo>
                      <a:lnTo>
                        <a:pt x="9529" y="9596"/>
                      </a:lnTo>
                      <a:lnTo>
                        <a:pt x="9580" y="9588"/>
                      </a:lnTo>
                      <a:close/>
                      <a:moveTo>
                        <a:pt x="7572" y="9588"/>
                      </a:moveTo>
                      <a:lnTo>
                        <a:pt x="7623" y="9596"/>
                      </a:lnTo>
                      <a:lnTo>
                        <a:pt x="7674" y="9613"/>
                      </a:lnTo>
                      <a:lnTo>
                        <a:pt x="7725" y="9630"/>
                      </a:lnTo>
                      <a:lnTo>
                        <a:pt x="7809" y="9672"/>
                      </a:lnTo>
                      <a:lnTo>
                        <a:pt x="7894" y="9740"/>
                      </a:lnTo>
                      <a:lnTo>
                        <a:pt x="7953" y="9816"/>
                      </a:lnTo>
                      <a:lnTo>
                        <a:pt x="8004" y="9910"/>
                      </a:lnTo>
                      <a:lnTo>
                        <a:pt x="8021" y="9960"/>
                      </a:lnTo>
                      <a:lnTo>
                        <a:pt x="8038" y="10011"/>
                      </a:lnTo>
                      <a:lnTo>
                        <a:pt x="8047" y="10062"/>
                      </a:lnTo>
                      <a:lnTo>
                        <a:pt x="8047" y="10113"/>
                      </a:lnTo>
                      <a:lnTo>
                        <a:pt x="8047" y="12975"/>
                      </a:lnTo>
                      <a:lnTo>
                        <a:pt x="8047" y="13026"/>
                      </a:lnTo>
                      <a:lnTo>
                        <a:pt x="8038" y="13086"/>
                      </a:lnTo>
                      <a:lnTo>
                        <a:pt x="8021" y="13128"/>
                      </a:lnTo>
                      <a:lnTo>
                        <a:pt x="8004" y="13179"/>
                      </a:lnTo>
                      <a:lnTo>
                        <a:pt x="7953" y="13272"/>
                      </a:lnTo>
                      <a:lnTo>
                        <a:pt x="7894" y="13348"/>
                      </a:lnTo>
                      <a:lnTo>
                        <a:pt x="7809" y="13416"/>
                      </a:lnTo>
                      <a:lnTo>
                        <a:pt x="7725" y="13467"/>
                      </a:lnTo>
                      <a:lnTo>
                        <a:pt x="7674" y="13484"/>
                      </a:lnTo>
                      <a:lnTo>
                        <a:pt x="7623" y="13492"/>
                      </a:lnTo>
                      <a:lnTo>
                        <a:pt x="7572" y="13501"/>
                      </a:lnTo>
                      <a:lnTo>
                        <a:pt x="7462" y="13501"/>
                      </a:lnTo>
                      <a:lnTo>
                        <a:pt x="7411" y="13492"/>
                      </a:lnTo>
                      <a:lnTo>
                        <a:pt x="7361" y="13484"/>
                      </a:lnTo>
                      <a:lnTo>
                        <a:pt x="7310" y="13467"/>
                      </a:lnTo>
                      <a:lnTo>
                        <a:pt x="7217" y="13416"/>
                      </a:lnTo>
                      <a:lnTo>
                        <a:pt x="7140" y="13348"/>
                      </a:lnTo>
                      <a:lnTo>
                        <a:pt x="7073" y="13272"/>
                      </a:lnTo>
                      <a:lnTo>
                        <a:pt x="7030" y="13179"/>
                      </a:lnTo>
                      <a:lnTo>
                        <a:pt x="7013" y="13128"/>
                      </a:lnTo>
                      <a:lnTo>
                        <a:pt x="6996" y="13086"/>
                      </a:lnTo>
                      <a:lnTo>
                        <a:pt x="6988" y="13026"/>
                      </a:lnTo>
                      <a:lnTo>
                        <a:pt x="6988" y="12975"/>
                      </a:lnTo>
                      <a:lnTo>
                        <a:pt x="6988" y="10113"/>
                      </a:lnTo>
                      <a:lnTo>
                        <a:pt x="6988" y="10062"/>
                      </a:lnTo>
                      <a:lnTo>
                        <a:pt x="6996" y="10011"/>
                      </a:lnTo>
                      <a:lnTo>
                        <a:pt x="7013" y="9960"/>
                      </a:lnTo>
                      <a:lnTo>
                        <a:pt x="7030" y="9910"/>
                      </a:lnTo>
                      <a:lnTo>
                        <a:pt x="7073" y="9816"/>
                      </a:lnTo>
                      <a:lnTo>
                        <a:pt x="7140" y="9740"/>
                      </a:lnTo>
                      <a:lnTo>
                        <a:pt x="7217" y="9672"/>
                      </a:lnTo>
                      <a:lnTo>
                        <a:pt x="7310" y="9630"/>
                      </a:lnTo>
                      <a:lnTo>
                        <a:pt x="7361" y="9613"/>
                      </a:lnTo>
                      <a:lnTo>
                        <a:pt x="7411" y="9596"/>
                      </a:lnTo>
                      <a:lnTo>
                        <a:pt x="7462" y="9588"/>
                      </a:lnTo>
                      <a:close/>
                      <a:moveTo>
                        <a:pt x="7513" y="0"/>
                      </a:moveTo>
                      <a:lnTo>
                        <a:pt x="7132" y="9"/>
                      </a:lnTo>
                      <a:lnTo>
                        <a:pt x="6751" y="43"/>
                      </a:lnTo>
                      <a:lnTo>
                        <a:pt x="6370" y="85"/>
                      </a:lnTo>
                      <a:lnTo>
                        <a:pt x="6006" y="153"/>
                      </a:lnTo>
                      <a:lnTo>
                        <a:pt x="5641" y="237"/>
                      </a:lnTo>
                      <a:lnTo>
                        <a:pt x="5286" y="339"/>
                      </a:lnTo>
                      <a:lnTo>
                        <a:pt x="4930" y="458"/>
                      </a:lnTo>
                      <a:lnTo>
                        <a:pt x="4591" y="593"/>
                      </a:lnTo>
                      <a:lnTo>
                        <a:pt x="4261" y="746"/>
                      </a:lnTo>
                      <a:lnTo>
                        <a:pt x="3939" y="915"/>
                      </a:lnTo>
                      <a:lnTo>
                        <a:pt x="3617" y="1093"/>
                      </a:lnTo>
                      <a:lnTo>
                        <a:pt x="3312" y="1288"/>
                      </a:lnTo>
                      <a:lnTo>
                        <a:pt x="3024" y="1499"/>
                      </a:lnTo>
                      <a:lnTo>
                        <a:pt x="2736" y="1720"/>
                      </a:lnTo>
                      <a:lnTo>
                        <a:pt x="2465" y="1957"/>
                      </a:lnTo>
                      <a:lnTo>
                        <a:pt x="2203" y="2211"/>
                      </a:lnTo>
                      <a:lnTo>
                        <a:pt x="1949" y="2465"/>
                      </a:lnTo>
                      <a:lnTo>
                        <a:pt x="1720" y="2744"/>
                      </a:lnTo>
                      <a:lnTo>
                        <a:pt x="1491" y="3024"/>
                      </a:lnTo>
                      <a:lnTo>
                        <a:pt x="1280" y="3320"/>
                      </a:lnTo>
                      <a:lnTo>
                        <a:pt x="1085" y="3625"/>
                      </a:lnTo>
                      <a:lnTo>
                        <a:pt x="907" y="3939"/>
                      </a:lnTo>
                      <a:lnTo>
                        <a:pt x="738" y="4260"/>
                      </a:lnTo>
                      <a:lnTo>
                        <a:pt x="585" y="4599"/>
                      </a:lnTo>
                      <a:lnTo>
                        <a:pt x="458" y="4938"/>
                      </a:lnTo>
                      <a:lnTo>
                        <a:pt x="340" y="5285"/>
                      </a:lnTo>
                      <a:lnTo>
                        <a:pt x="238" y="5641"/>
                      </a:lnTo>
                      <a:lnTo>
                        <a:pt x="153" y="6005"/>
                      </a:lnTo>
                      <a:lnTo>
                        <a:pt x="85" y="6378"/>
                      </a:lnTo>
                      <a:lnTo>
                        <a:pt x="35" y="6750"/>
                      </a:lnTo>
                      <a:lnTo>
                        <a:pt x="9" y="7132"/>
                      </a:lnTo>
                      <a:lnTo>
                        <a:pt x="1" y="7521"/>
                      </a:lnTo>
                      <a:lnTo>
                        <a:pt x="1" y="7707"/>
                      </a:lnTo>
                      <a:lnTo>
                        <a:pt x="9" y="7902"/>
                      </a:lnTo>
                      <a:lnTo>
                        <a:pt x="26" y="8089"/>
                      </a:lnTo>
                      <a:lnTo>
                        <a:pt x="52" y="8292"/>
                      </a:lnTo>
                      <a:lnTo>
                        <a:pt x="85" y="8495"/>
                      </a:lnTo>
                      <a:lnTo>
                        <a:pt x="119" y="8698"/>
                      </a:lnTo>
                      <a:lnTo>
                        <a:pt x="162" y="8902"/>
                      </a:lnTo>
                      <a:lnTo>
                        <a:pt x="212" y="9113"/>
                      </a:lnTo>
                      <a:lnTo>
                        <a:pt x="272" y="9334"/>
                      </a:lnTo>
                      <a:lnTo>
                        <a:pt x="331" y="9554"/>
                      </a:lnTo>
                      <a:lnTo>
                        <a:pt x="407" y="9774"/>
                      </a:lnTo>
                      <a:lnTo>
                        <a:pt x="483" y="10003"/>
                      </a:lnTo>
                      <a:lnTo>
                        <a:pt x="653" y="10460"/>
                      </a:lnTo>
                      <a:lnTo>
                        <a:pt x="856" y="10934"/>
                      </a:lnTo>
                      <a:lnTo>
                        <a:pt x="1051" y="11349"/>
                      </a:lnTo>
                      <a:lnTo>
                        <a:pt x="1263" y="11773"/>
                      </a:lnTo>
                      <a:lnTo>
                        <a:pt x="1491" y="12196"/>
                      </a:lnTo>
                      <a:lnTo>
                        <a:pt x="1737" y="12620"/>
                      </a:lnTo>
                      <a:lnTo>
                        <a:pt x="1991" y="13043"/>
                      </a:lnTo>
                      <a:lnTo>
                        <a:pt x="2271" y="13467"/>
                      </a:lnTo>
                      <a:lnTo>
                        <a:pt x="2558" y="13882"/>
                      </a:lnTo>
                      <a:lnTo>
                        <a:pt x="2855" y="14297"/>
                      </a:lnTo>
                      <a:lnTo>
                        <a:pt x="3117" y="14644"/>
                      </a:lnTo>
                      <a:lnTo>
                        <a:pt x="3388" y="14983"/>
                      </a:lnTo>
                      <a:lnTo>
                        <a:pt x="3668" y="15321"/>
                      </a:lnTo>
                      <a:lnTo>
                        <a:pt x="3964" y="15660"/>
                      </a:lnTo>
                      <a:lnTo>
                        <a:pt x="4261" y="15982"/>
                      </a:lnTo>
                      <a:lnTo>
                        <a:pt x="4566" y="16295"/>
                      </a:lnTo>
                      <a:lnTo>
                        <a:pt x="4871" y="16592"/>
                      </a:lnTo>
                      <a:lnTo>
                        <a:pt x="5176" y="16871"/>
                      </a:lnTo>
                      <a:lnTo>
                        <a:pt x="5489" y="17125"/>
                      </a:lnTo>
                      <a:lnTo>
                        <a:pt x="5794" y="17363"/>
                      </a:lnTo>
                      <a:lnTo>
                        <a:pt x="5946" y="17464"/>
                      </a:lnTo>
                      <a:lnTo>
                        <a:pt x="6099" y="17566"/>
                      </a:lnTo>
                      <a:lnTo>
                        <a:pt x="6251" y="17659"/>
                      </a:lnTo>
                      <a:lnTo>
                        <a:pt x="6404" y="17744"/>
                      </a:lnTo>
                      <a:lnTo>
                        <a:pt x="6548" y="17820"/>
                      </a:lnTo>
                      <a:lnTo>
                        <a:pt x="6692" y="17879"/>
                      </a:lnTo>
                      <a:lnTo>
                        <a:pt x="6836" y="17938"/>
                      </a:lnTo>
                      <a:lnTo>
                        <a:pt x="6979" y="17989"/>
                      </a:lnTo>
                      <a:lnTo>
                        <a:pt x="7115" y="18023"/>
                      </a:lnTo>
                      <a:lnTo>
                        <a:pt x="7251" y="18057"/>
                      </a:lnTo>
                      <a:lnTo>
                        <a:pt x="7386" y="18066"/>
                      </a:lnTo>
                      <a:lnTo>
                        <a:pt x="7513" y="18074"/>
                      </a:lnTo>
                      <a:lnTo>
                        <a:pt x="7649" y="18066"/>
                      </a:lnTo>
                      <a:lnTo>
                        <a:pt x="7776" y="18057"/>
                      </a:lnTo>
                      <a:lnTo>
                        <a:pt x="7920" y="18023"/>
                      </a:lnTo>
                      <a:lnTo>
                        <a:pt x="8055" y="17989"/>
                      </a:lnTo>
                      <a:lnTo>
                        <a:pt x="8199" y="17938"/>
                      </a:lnTo>
                      <a:lnTo>
                        <a:pt x="8343" y="17879"/>
                      </a:lnTo>
                      <a:lnTo>
                        <a:pt x="8487" y="17820"/>
                      </a:lnTo>
                      <a:lnTo>
                        <a:pt x="8631" y="17744"/>
                      </a:lnTo>
                      <a:lnTo>
                        <a:pt x="8783" y="17659"/>
                      </a:lnTo>
                      <a:lnTo>
                        <a:pt x="8936" y="17566"/>
                      </a:lnTo>
                      <a:lnTo>
                        <a:pt x="9080" y="17464"/>
                      </a:lnTo>
                      <a:lnTo>
                        <a:pt x="9232" y="17363"/>
                      </a:lnTo>
                      <a:lnTo>
                        <a:pt x="9546" y="17125"/>
                      </a:lnTo>
                      <a:lnTo>
                        <a:pt x="9851" y="16871"/>
                      </a:lnTo>
                      <a:lnTo>
                        <a:pt x="10164" y="16592"/>
                      </a:lnTo>
                      <a:lnTo>
                        <a:pt x="10469" y="16295"/>
                      </a:lnTo>
                      <a:lnTo>
                        <a:pt x="10774" y="15982"/>
                      </a:lnTo>
                      <a:lnTo>
                        <a:pt x="11070" y="15660"/>
                      </a:lnTo>
                      <a:lnTo>
                        <a:pt x="11358" y="15321"/>
                      </a:lnTo>
                      <a:lnTo>
                        <a:pt x="11646" y="14983"/>
                      </a:lnTo>
                      <a:lnTo>
                        <a:pt x="11917" y="14644"/>
                      </a:lnTo>
                      <a:lnTo>
                        <a:pt x="12180" y="14297"/>
                      </a:lnTo>
                      <a:lnTo>
                        <a:pt x="12476" y="13882"/>
                      </a:lnTo>
                      <a:lnTo>
                        <a:pt x="12764" y="13467"/>
                      </a:lnTo>
                      <a:lnTo>
                        <a:pt x="13035" y="13043"/>
                      </a:lnTo>
                      <a:lnTo>
                        <a:pt x="13298" y="12620"/>
                      </a:lnTo>
                      <a:lnTo>
                        <a:pt x="13543" y="12196"/>
                      </a:lnTo>
                      <a:lnTo>
                        <a:pt x="13772" y="11773"/>
                      </a:lnTo>
                      <a:lnTo>
                        <a:pt x="13984" y="11349"/>
                      </a:lnTo>
                      <a:lnTo>
                        <a:pt x="14178" y="10934"/>
                      </a:lnTo>
                      <a:lnTo>
                        <a:pt x="14373" y="10460"/>
                      </a:lnTo>
                      <a:lnTo>
                        <a:pt x="14551" y="10003"/>
                      </a:lnTo>
                      <a:lnTo>
                        <a:pt x="14627" y="9774"/>
                      </a:lnTo>
                      <a:lnTo>
                        <a:pt x="14695" y="9554"/>
                      </a:lnTo>
                      <a:lnTo>
                        <a:pt x="14763" y="9334"/>
                      </a:lnTo>
                      <a:lnTo>
                        <a:pt x="14822" y="9113"/>
                      </a:lnTo>
                      <a:lnTo>
                        <a:pt x="14873" y="8902"/>
                      </a:lnTo>
                      <a:lnTo>
                        <a:pt x="14915" y="8698"/>
                      </a:lnTo>
                      <a:lnTo>
                        <a:pt x="14949" y="8495"/>
                      </a:lnTo>
                      <a:lnTo>
                        <a:pt x="14983" y="8292"/>
                      </a:lnTo>
                      <a:lnTo>
                        <a:pt x="15000" y="8089"/>
                      </a:lnTo>
                      <a:lnTo>
                        <a:pt x="15017" y="7902"/>
                      </a:lnTo>
                      <a:lnTo>
                        <a:pt x="15034" y="7707"/>
                      </a:lnTo>
                      <a:lnTo>
                        <a:pt x="15034" y="7521"/>
                      </a:lnTo>
                      <a:lnTo>
                        <a:pt x="15025" y="7132"/>
                      </a:lnTo>
                      <a:lnTo>
                        <a:pt x="14992" y="6750"/>
                      </a:lnTo>
                      <a:lnTo>
                        <a:pt x="14949" y="6378"/>
                      </a:lnTo>
                      <a:lnTo>
                        <a:pt x="14881" y="6005"/>
                      </a:lnTo>
                      <a:lnTo>
                        <a:pt x="14797" y="5641"/>
                      </a:lnTo>
                      <a:lnTo>
                        <a:pt x="14695" y="5285"/>
                      </a:lnTo>
                      <a:lnTo>
                        <a:pt x="14577" y="4938"/>
                      </a:lnTo>
                      <a:lnTo>
                        <a:pt x="14441" y="4599"/>
                      </a:lnTo>
                      <a:lnTo>
                        <a:pt x="14289" y="4260"/>
                      </a:lnTo>
                      <a:lnTo>
                        <a:pt x="14128" y="3939"/>
                      </a:lnTo>
                      <a:lnTo>
                        <a:pt x="13941" y="3625"/>
                      </a:lnTo>
                      <a:lnTo>
                        <a:pt x="13747" y="3320"/>
                      </a:lnTo>
                      <a:lnTo>
                        <a:pt x="13535" y="3024"/>
                      </a:lnTo>
                      <a:lnTo>
                        <a:pt x="13315" y="2744"/>
                      </a:lnTo>
                      <a:lnTo>
                        <a:pt x="13077" y="2465"/>
                      </a:lnTo>
                      <a:lnTo>
                        <a:pt x="12832" y="2211"/>
                      </a:lnTo>
                      <a:lnTo>
                        <a:pt x="12569" y="1957"/>
                      </a:lnTo>
                      <a:lnTo>
                        <a:pt x="12298" y="1720"/>
                      </a:lnTo>
                      <a:lnTo>
                        <a:pt x="12010" y="1499"/>
                      </a:lnTo>
                      <a:lnTo>
                        <a:pt x="11714" y="1288"/>
                      </a:lnTo>
                      <a:lnTo>
                        <a:pt x="11409" y="1093"/>
                      </a:lnTo>
                      <a:lnTo>
                        <a:pt x="11096" y="915"/>
                      </a:lnTo>
                      <a:lnTo>
                        <a:pt x="10774" y="746"/>
                      </a:lnTo>
                      <a:lnTo>
                        <a:pt x="10443" y="593"/>
                      </a:lnTo>
                      <a:lnTo>
                        <a:pt x="10096" y="458"/>
                      </a:lnTo>
                      <a:lnTo>
                        <a:pt x="9749" y="339"/>
                      </a:lnTo>
                      <a:lnTo>
                        <a:pt x="9393" y="237"/>
                      </a:lnTo>
                      <a:lnTo>
                        <a:pt x="9029" y="153"/>
                      </a:lnTo>
                      <a:lnTo>
                        <a:pt x="8656" y="85"/>
                      </a:lnTo>
                      <a:lnTo>
                        <a:pt x="8284" y="43"/>
                      </a:lnTo>
                      <a:lnTo>
                        <a:pt x="7903" y="9"/>
                      </a:lnTo>
                      <a:lnTo>
                        <a:pt x="751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84" name="Google Shape;1441;p22">
                  <a:extLst>
                    <a:ext uri="{FF2B5EF4-FFF2-40B4-BE49-F238E27FC236}">
                      <a16:creationId xmlns:a16="http://schemas.microsoft.com/office/drawing/2014/main" id="{21C8416F-464E-4885-9EC1-288170E53E7F}"/>
                    </a:ext>
                  </a:extLst>
                </p:cNvPr>
                <p:cNvSpPr/>
                <p:nvPr/>
              </p:nvSpPr>
              <p:spPr>
                <a:xfrm>
                  <a:off x="4675975" y="5025025"/>
                  <a:ext cx="375850" cy="4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4" h="18074" fill="none" extrusionOk="0">
                      <a:moveTo>
                        <a:pt x="7513" y="0"/>
                      </a:moveTo>
                      <a:lnTo>
                        <a:pt x="7513" y="0"/>
                      </a:lnTo>
                      <a:lnTo>
                        <a:pt x="7132" y="9"/>
                      </a:lnTo>
                      <a:lnTo>
                        <a:pt x="6751" y="43"/>
                      </a:lnTo>
                      <a:lnTo>
                        <a:pt x="6370" y="85"/>
                      </a:lnTo>
                      <a:lnTo>
                        <a:pt x="6006" y="153"/>
                      </a:lnTo>
                      <a:lnTo>
                        <a:pt x="5641" y="237"/>
                      </a:lnTo>
                      <a:lnTo>
                        <a:pt x="5286" y="339"/>
                      </a:lnTo>
                      <a:lnTo>
                        <a:pt x="4930" y="458"/>
                      </a:lnTo>
                      <a:lnTo>
                        <a:pt x="4591" y="593"/>
                      </a:lnTo>
                      <a:lnTo>
                        <a:pt x="4261" y="746"/>
                      </a:lnTo>
                      <a:lnTo>
                        <a:pt x="3939" y="915"/>
                      </a:lnTo>
                      <a:lnTo>
                        <a:pt x="3617" y="1093"/>
                      </a:lnTo>
                      <a:lnTo>
                        <a:pt x="3312" y="1288"/>
                      </a:lnTo>
                      <a:lnTo>
                        <a:pt x="3024" y="1499"/>
                      </a:lnTo>
                      <a:lnTo>
                        <a:pt x="2736" y="1720"/>
                      </a:lnTo>
                      <a:lnTo>
                        <a:pt x="2465" y="1957"/>
                      </a:lnTo>
                      <a:lnTo>
                        <a:pt x="2203" y="2211"/>
                      </a:lnTo>
                      <a:lnTo>
                        <a:pt x="1949" y="2465"/>
                      </a:lnTo>
                      <a:lnTo>
                        <a:pt x="1720" y="2744"/>
                      </a:lnTo>
                      <a:lnTo>
                        <a:pt x="1491" y="3024"/>
                      </a:lnTo>
                      <a:lnTo>
                        <a:pt x="1280" y="3320"/>
                      </a:lnTo>
                      <a:lnTo>
                        <a:pt x="1085" y="3625"/>
                      </a:lnTo>
                      <a:lnTo>
                        <a:pt x="907" y="3939"/>
                      </a:lnTo>
                      <a:lnTo>
                        <a:pt x="738" y="4260"/>
                      </a:lnTo>
                      <a:lnTo>
                        <a:pt x="585" y="4599"/>
                      </a:lnTo>
                      <a:lnTo>
                        <a:pt x="458" y="4938"/>
                      </a:lnTo>
                      <a:lnTo>
                        <a:pt x="340" y="5285"/>
                      </a:lnTo>
                      <a:lnTo>
                        <a:pt x="238" y="5641"/>
                      </a:lnTo>
                      <a:lnTo>
                        <a:pt x="153" y="6005"/>
                      </a:lnTo>
                      <a:lnTo>
                        <a:pt x="85" y="6378"/>
                      </a:lnTo>
                      <a:lnTo>
                        <a:pt x="35" y="6750"/>
                      </a:lnTo>
                      <a:lnTo>
                        <a:pt x="9" y="7132"/>
                      </a:lnTo>
                      <a:lnTo>
                        <a:pt x="1" y="7521"/>
                      </a:lnTo>
                      <a:lnTo>
                        <a:pt x="1" y="7521"/>
                      </a:lnTo>
                      <a:lnTo>
                        <a:pt x="1" y="7707"/>
                      </a:lnTo>
                      <a:lnTo>
                        <a:pt x="9" y="7902"/>
                      </a:lnTo>
                      <a:lnTo>
                        <a:pt x="26" y="8089"/>
                      </a:lnTo>
                      <a:lnTo>
                        <a:pt x="52" y="8292"/>
                      </a:lnTo>
                      <a:lnTo>
                        <a:pt x="85" y="8495"/>
                      </a:lnTo>
                      <a:lnTo>
                        <a:pt x="119" y="8698"/>
                      </a:lnTo>
                      <a:lnTo>
                        <a:pt x="162" y="8902"/>
                      </a:lnTo>
                      <a:lnTo>
                        <a:pt x="212" y="9113"/>
                      </a:lnTo>
                      <a:lnTo>
                        <a:pt x="272" y="9334"/>
                      </a:lnTo>
                      <a:lnTo>
                        <a:pt x="331" y="9554"/>
                      </a:lnTo>
                      <a:lnTo>
                        <a:pt x="407" y="9774"/>
                      </a:lnTo>
                      <a:lnTo>
                        <a:pt x="483" y="10003"/>
                      </a:lnTo>
                      <a:lnTo>
                        <a:pt x="653" y="10460"/>
                      </a:lnTo>
                      <a:lnTo>
                        <a:pt x="856" y="10934"/>
                      </a:lnTo>
                      <a:lnTo>
                        <a:pt x="856" y="10934"/>
                      </a:lnTo>
                      <a:lnTo>
                        <a:pt x="1051" y="11349"/>
                      </a:lnTo>
                      <a:lnTo>
                        <a:pt x="1263" y="11773"/>
                      </a:lnTo>
                      <a:lnTo>
                        <a:pt x="1491" y="12196"/>
                      </a:lnTo>
                      <a:lnTo>
                        <a:pt x="1737" y="12620"/>
                      </a:lnTo>
                      <a:lnTo>
                        <a:pt x="1991" y="13043"/>
                      </a:lnTo>
                      <a:lnTo>
                        <a:pt x="2271" y="13467"/>
                      </a:lnTo>
                      <a:lnTo>
                        <a:pt x="2558" y="13882"/>
                      </a:lnTo>
                      <a:lnTo>
                        <a:pt x="2855" y="14297"/>
                      </a:lnTo>
                      <a:lnTo>
                        <a:pt x="2855" y="14297"/>
                      </a:lnTo>
                      <a:lnTo>
                        <a:pt x="3117" y="14644"/>
                      </a:lnTo>
                      <a:lnTo>
                        <a:pt x="3388" y="14983"/>
                      </a:lnTo>
                      <a:lnTo>
                        <a:pt x="3668" y="15321"/>
                      </a:lnTo>
                      <a:lnTo>
                        <a:pt x="3964" y="15660"/>
                      </a:lnTo>
                      <a:lnTo>
                        <a:pt x="4261" y="15982"/>
                      </a:lnTo>
                      <a:lnTo>
                        <a:pt x="4566" y="16295"/>
                      </a:lnTo>
                      <a:lnTo>
                        <a:pt x="4871" y="16592"/>
                      </a:lnTo>
                      <a:lnTo>
                        <a:pt x="5176" y="16871"/>
                      </a:lnTo>
                      <a:lnTo>
                        <a:pt x="5489" y="17125"/>
                      </a:lnTo>
                      <a:lnTo>
                        <a:pt x="5794" y="17363"/>
                      </a:lnTo>
                      <a:lnTo>
                        <a:pt x="5946" y="17464"/>
                      </a:lnTo>
                      <a:lnTo>
                        <a:pt x="6099" y="17566"/>
                      </a:lnTo>
                      <a:lnTo>
                        <a:pt x="6251" y="17659"/>
                      </a:lnTo>
                      <a:lnTo>
                        <a:pt x="6404" y="17744"/>
                      </a:lnTo>
                      <a:lnTo>
                        <a:pt x="6548" y="17820"/>
                      </a:lnTo>
                      <a:lnTo>
                        <a:pt x="6692" y="17879"/>
                      </a:lnTo>
                      <a:lnTo>
                        <a:pt x="6836" y="17938"/>
                      </a:lnTo>
                      <a:lnTo>
                        <a:pt x="6979" y="17989"/>
                      </a:lnTo>
                      <a:lnTo>
                        <a:pt x="7115" y="18023"/>
                      </a:lnTo>
                      <a:lnTo>
                        <a:pt x="7251" y="18057"/>
                      </a:lnTo>
                      <a:lnTo>
                        <a:pt x="7386" y="18066"/>
                      </a:lnTo>
                      <a:lnTo>
                        <a:pt x="7513" y="18074"/>
                      </a:lnTo>
                      <a:lnTo>
                        <a:pt x="7513" y="18074"/>
                      </a:lnTo>
                      <a:lnTo>
                        <a:pt x="7649" y="18066"/>
                      </a:lnTo>
                      <a:lnTo>
                        <a:pt x="7776" y="18057"/>
                      </a:lnTo>
                      <a:lnTo>
                        <a:pt x="7920" y="18023"/>
                      </a:lnTo>
                      <a:lnTo>
                        <a:pt x="8055" y="17989"/>
                      </a:lnTo>
                      <a:lnTo>
                        <a:pt x="8199" y="17938"/>
                      </a:lnTo>
                      <a:lnTo>
                        <a:pt x="8343" y="17879"/>
                      </a:lnTo>
                      <a:lnTo>
                        <a:pt x="8487" y="17820"/>
                      </a:lnTo>
                      <a:lnTo>
                        <a:pt x="8631" y="17744"/>
                      </a:lnTo>
                      <a:lnTo>
                        <a:pt x="8783" y="17659"/>
                      </a:lnTo>
                      <a:lnTo>
                        <a:pt x="8936" y="17566"/>
                      </a:lnTo>
                      <a:lnTo>
                        <a:pt x="9080" y="17464"/>
                      </a:lnTo>
                      <a:lnTo>
                        <a:pt x="9232" y="17363"/>
                      </a:lnTo>
                      <a:lnTo>
                        <a:pt x="9546" y="17125"/>
                      </a:lnTo>
                      <a:lnTo>
                        <a:pt x="9851" y="16871"/>
                      </a:lnTo>
                      <a:lnTo>
                        <a:pt x="10164" y="16592"/>
                      </a:lnTo>
                      <a:lnTo>
                        <a:pt x="10469" y="16295"/>
                      </a:lnTo>
                      <a:lnTo>
                        <a:pt x="10774" y="15982"/>
                      </a:lnTo>
                      <a:lnTo>
                        <a:pt x="11070" y="15660"/>
                      </a:lnTo>
                      <a:lnTo>
                        <a:pt x="11358" y="15321"/>
                      </a:lnTo>
                      <a:lnTo>
                        <a:pt x="11646" y="14983"/>
                      </a:lnTo>
                      <a:lnTo>
                        <a:pt x="11917" y="14644"/>
                      </a:lnTo>
                      <a:lnTo>
                        <a:pt x="12180" y="14297"/>
                      </a:lnTo>
                      <a:lnTo>
                        <a:pt x="12180" y="14297"/>
                      </a:lnTo>
                      <a:lnTo>
                        <a:pt x="12476" y="13882"/>
                      </a:lnTo>
                      <a:lnTo>
                        <a:pt x="12764" y="13467"/>
                      </a:lnTo>
                      <a:lnTo>
                        <a:pt x="13035" y="13043"/>
                      </a:lnTo>
                      <a:lnTo>
                        <a:pt x="13298" y="12620"/>
                      </a:lnTo>
                      <a:lnTo>
                        <a:pt x="13543" y="12196"/>
                      </a:lnTo>
                      <a:lnTo>
                        <a:pt x="13772" y="11773"/>
                      </a:lnTo>
                      <a:lnTo>
                        <a:pt x="13984" y="11349"/>
                      </a:lnTo>
                      <a:lnTo>
                        <a:pt x="14178" y="10934"/>
                      </a:lnTo>
                      <a:lnTo>
                        <a:pt x="14178" y="10934"/>
                      </a:lnTo>
                      <a:lnTo>
                        <a:pt x="14373" y="10460"/>
                      </a:lnTo>
                      <a:lnTo>
                        <a:pt x="14551" y="10003"/>
                      </a:lnTo>
                      <a:lnTo>
                        <a:pt x="14627" y="9774"/>
                      </a:lnTo>
                      <a:lnTo>
                        <a:pt x="14695" y="9554"/>
                      </a:lnTo>
                      <a:lnTo>
                        <a:pt x="14763" y="9334"/>
                      </a:lnTo>
                      <a:lnTo>
                        <a:pt x="14822" y="9113"/>
                      </a:lnTo>
                      <a:lnTo>
                        <a:pt x="14873" y="8902"/>
                      </a:lnTo>
                      <a:lnTo>
                        <a:pt x="14915" y="8698"/>
                      </a:lnTo>
                      <a:lnTo>
                        <a:pt x="14949" y="8495"/>
                      </a:lnTo>
                      <a:lnTo>
                        <a:pt x="14983" y="8292"/>
                      </a:lnTo>
                      <a:lnTo>
                        <a:pt x="15000" y="8089"/>
                      </a:lnTo>
                      <a:lnTo>
                        <a:pt x="15017" y="7902"/>
                      </a:lnTo>
                      <a:lnTo>
                        <a:pt x="15034" y="7707"/>
                      </a:lnTo>
                      <a:lnTo>
                        <a:pt x="15034" y="7521"/>
                      </a:lnTo>
                      <a:lnTo>
                        <a:pt x="15034" y="7521"/>
                      </a:lnTo>
                      <a:lnTo>
                        <a:pt x="15025" y="7132"/>
                      </a:lnTo>
                      <a:lnTo>
                        <a:pt x="14992" y="6750"/>
                      </a:lnTo>
                      <a:lnTo>
                        <a:pt x="14949" y="6378"/>
                      </a:lnTo>
                      <a:lnTo>
                        <a:pt x="14881" y="6005"/>
                      </a:lnTo>
                      <a:lnTo>
                        <a:pt x="14797" y="5641"/>
                      </a:lnTo>
                      <a:lnTo>
                        <a:pt x="14695" y="5285"/>
                      </a:lnTo>
                      <a:lnTo>
                        <a:pt x="14577" y="4938"/>
                      </a:lnTo>
                      <a:lnTo>
                        <a:pt x="14441" y="4599"/>
                      </a:lnTo>
                      <a:lnTo>
                        <a:pt x="14289" y="4260"/>
                      </a:lnTo>
                      <a:lnTo>
                        <a:pt x="14128" y="3939"/>
                      </a:lnTo>
                      <a:lnTo>
                        <a:pt x="13941" y="3625"/>
                      </a:lnTo>
                      <a:lnTo>
                        <a:pt x="13747" y="3320"/>
                      </a:lnTo>
                      <a:lnTo>
                        <a:pt x="13535" y="3024"/>
                      </a:lnTo>
                      <a:lnTo>
                        <a:pt x="13315" y="2744"/>
                      </a:lnTo>
                      <a:lnTo>
                        <a:pt x="13077" y="2465"/>
                      </a:lnTo>
                      <a:lnTo>
                        <a:pt x="12832" y="2211"/>
                      </a:lnTo>
                      <a:lnTo>
                        <a:pt x="12569" y="1957"/>
                      </a:lnTo>
                      <a:lnTo>
                        <a:pt x="12298" y="1720"/>
                      </a:lnTo>
                      <a:lnTo>
                        <a:pt x="12010" y="1499"/>
                      </a:lnTo>
                      <a:lnTo>
                        <a:pt x="11714" y="1288"/>
                      </a:lnTo>
                      <a:lnTo>
                        <a:pt x="11409" y="1093"/>
                      </a:lnTo>
                      <a:lnTo>
                        <a:pt x="11096" y="915"/>
                      </a:lnTo>
                      <a:lnTo>
                        <a:pt x="10774" y="746"/>
                      </a:lnTo>
                      <a:lnTo>
                        <a:pt x="10443" y="593"/>
                      </a:lnTo>
                      <a:lnTo>
                        <a:pt x="10096" y="458"/>
                      </a:lnTo>
                      <a:lnTo>
                        <a:pt x="9749" y="339"/>
                      </a:lnTo>
                      <a:lnTo>
                        <a:pt x="9393" y="237"/>
                      </a:lnTo>
                      <a:lnTo>
                        <a:pt x="9029" y="153"/>
                      </a:lnTo>
                      <a:lnTo>
                        <a:pt x="8656" y="85"/>
                      </a:lnTo>
                      <a:lnTo>
                        <a:pt x="8284" y="43"/>
                      </a:lnTo>
                      <a:lnTo>
                        <a:pt x="7903" y="9"/>
                      </a:lnTo>
                      <a:lnTo>
                        <a:pt x="7513" y="0"/>
                      </a:lnTo>
                      <a:lnTo>
                        <a:pt x="7513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85" name="Google Shape;1442;p22">
                  <a:extLst>
                    <a:ext uri="{FF2B5EF4-FFF2-40B4-BE49-F238E27FC236}">
                      <a16:creationId xmlns:a16="http://schemas.microsoft.com/office/drawing/2014/main" id="{9F3019CE-F711-4190-B07D-51B55CD5A438}"/>
                    </a:ext>
                  </a:extLst>
                </p:cNvPr>
                <p:cNvSpPr/>
                <p:nvPr/>
              </p:nvSpPr>
              <p:spPr>
                <a:xfrm>
                  <a:off x="4797725" y="5264700"/>
                  <a:ext cx="26500" cy="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2313" fill="none" extrusionOk="0">
                      <a:moveTo>
                        <a:pt x="1059" y="1779"/>
                      </a:moveTo>
                      <a:lnTo>
                        <a:pt x="1059" y="1779"/>
                      </a:lnTo>
                      <a:lnTo>
                        <a:pt x="1051" y="1839"/>
                      </a:lnTo>
                      <a:lnTo>
                        <a:pt x="1051" y="1889"/>
                      </a:lnTo>
                      <a:lnTo>
                        <a:pt x="1034" y="1940"/>
                      </a:lnTo>
                      <a:lnTo>
                        <a:pt x="1017" y="1991"/>
                      </a:lnTo>
                      <a:lnTo>
                        <a:pt x="966" y="2076"/>
                      </a:lnTo>
                      <a:lnTo>
                        <a:pt x="898" y="2152"/>
                      </a:lnTo>
                      <a:lnTo>
                        <a:pt x="822" y="2220"/>
                      </a:lnTo>
                      <a:lnTo>
                        <a:pt x="737" y="2270"/>
                      </a:lnTo>
                      <a:lnTo>
                        <a:pt x="687" y="2287"/>
                      </a:lnTo>
                      <a:lnTo>
                        <a:pt x="636" y="2304"/>
                      </a:lnTo>
                      <a:lnTo>
                        <a:pt x="585" y="2304"/>
                      </a:lnTo>
                      <a:lnTo>
                        <a:pt x="526" y="2313"/>
                      </a:lnTo>
                      <a:lnTo>
                        <a:pt x="526" y="2313"/>
                      </a:lnTo>
                      <a:lnTo>
                        <a:pt x="475" y="2304"/>
                      </a:lnTo>
                      <a:lnTo>
                        <a:pt x="424" y="2304"/>
                      </a:lnTo>
                      <a:lnTo>
                        <a:pt x="373" y="2287"/>
                      </a:lnTo>
                      <a:lnTo>
                        <a:pt x="322" y="2270"/>
                      </a:lnTo>
                      <a:lnTo>
                        <a:pt x="229" y="2220"/>
                      </a:lnTo>
                      <a:lnTo>
                        <a:pt x="153" y="2152"/>
                      </a:lnTo>
                      <a:lnTo>
                        <a:pt x="85" y="2076"/>
                      </a:lnTo>
                      <a:lnTo>
                        <a:pt x="43" y="1991"/>
                      </a:lnTo>
                      <a:lnTo>
                        <a:pt x="26" y="1940"/>
                      </a:lnTo>
                      <a:lnTo>
                        <a:pt x="9" y="1889"/>
                      </a:lnTo>
                      <a:lnTo>
                        <a:pt x="1" y="1839"/>
                      </a:lnTo>
                      <a:lnTo>
                        <a:pt x="1" y="1779"/>
                      </a:lnTo>
                      <a:lnTo>
                        <a:pt x="1" y="526"/>
                      </a:lnTo>
                      <a:lnTo>
                        <a:pt x="1" y="526"/>
                      </a:lnTo>
                      <a:lnTo>
                        <a:pt x="1" y="475"/>
                      </a:lnTo>
                      <a:lnTo>
                        <a:pt x="9" y="424"/>
                      </a:lnTo>
                      <a:lnTo>
                        <a:pt x="26" y="373"/>
                      </a:lnTo>
                      <a:lnTo>
                        <a:pt x="43" y="323"/>
                      </a:lnTo>
                      <a:lnTo>
                        <a:pt x="85" y="229"/>
                      </a:lnTo>
                      <a:lnTo>
                        <a:pt x="153" y="153"/>
                      </a:lnTo>
                      <a:lnTo>
                        <a:pt x="229" y="85"/>
                      </a:lnTo>
                      <a:lnTo>
                        <a:pt x="322" y="43"/>
                      </a:lnTo>
                      <a:lnTo>
                        <a:pt x="373" y="26"/>
                      </a:lnTo>
                      <a:lnTo>
                        <a:pt x="424" y="9"/>
                      </a:lnTo>
                      <a:lnTo>
                        <a:pt x="475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585" y="1"/>
                      </a:lnTo>
                      <a:lnTo>
                        <a:pt x="636" y="9"/>
                      </a:lnTo>
                      <a:lnTo>
                        <a:pt x="687" y="26"/>
                      </a:lnTo>
                      <a:lnTo>
                        <a:pt x="737" y="43"/>
                      </a:lnTo>
                      <a:lnTo>
                        <a:pt x="822" y="85"/>
                      </a:lnTo>
                      <a:lnTo>
                        <a:pt x="898" y="153"/>
                      </a:lnTo>
                      <a:lnTo>
                        <a:pt x="966" y="229"/>
                      </a:lnTo>
                      <a:lnTo>
                        <a:pt x="1017" y="323"/>
                      </a:lnTo>
                      <a:lnTo>
                        <a:pt x="1034" y="373"/>
                      </a:lnTo>
                      <a:lnTo>
                        <a:pt x="1051" y="424"/>
                      </a:lnTo>
                      <a:lnTo>
                        <a:pt x="1051" y="475"/>
                      </a:lnTo>
                      <a:lnTo>
                        <a:pt x="1059" y="526"/>
                      </a:lnTo>
                      <a:lnTo>
                        <a:pt x="1059" y="1779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86" name="Google Shape;1443;p22">
                  <a:extLst>
                    <a:ext uri="{FF2B5EF4-FFF2-40B4-BE49-F238E27FC236}">
                      <a16:creationId xmlns:a16="http://schemas.microsoft.com/office/drawing/2014/main" id="{9EE9A0AF-9A33-4502-8880-76F550979FBE}"/>
                    </a:ext>
                  </a:extLst>
                </p:cNvPr>
                <p:cNvSpPr/>
                <p:nvPr/>
              </p:nvSpPr>
              <p:spPr>
                <a:xfrm>
                  <a:off x="4850650" y="5264700"/>
                  <a:ext cx="26500" cy="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3914" fill="none" extrusionOk="0">
                      <a:moveTo>
                        <a:pt x="1060" y="3388"/>
                      </a:moveTo>
                      <a:lnTo>
                        <a:pt x="1060" y="3388"/>
                      </a:lnTo>
                      <a:lnTo>
                        <a:pt x="1060" y="3439"/>
                      </a:lnTo>
                      <a:lnTo>
                        <a:pt x="1051" y="3499"/>
                      </a:lnTo>
                      <a:lnTo>
                        <a:pt x="1034" y="3541"/>
                      </a:lnTo>
                      <a:lnTo>
                        <a:pt x="1017" y="3592"/>
                      </a:lnTo>
                      <a:lnTo>
                        <a:pt x="966" y="3685"/>
                      </a:lnTo>
                      <a:lnTo>
                        <a:pt x="907" y="3761"/>
                      </a:lnTo>
                      <a:lnTo>
                        <a:pt x="822" y="3829"/>
                      </a:lnTo>
                      <a:lnTo>
                        <a:pt x="738" y="3880"/>
                      </a:lnTo>
                      <a:lnTo>
                        <a:pt x="687" y="3897"/>
                      </a:lnTo>
                      <a:lnTo>
                        <a:pt x="636" y="3905"/>
                      </a:lnTo>
                      <a:lnTo>
                        <a:pt x="585" y="3914"/>
                      </a:lnTo>
                      <a:lnTo>
                        <a:pt x="526" y="3914"/>
                      </a:lnTo>
                      <a:lnTo>
                        <a:pt x="526" y="3914"/>
                      </a:lnTo>
                      <a:lnTo>
                        <a:pt x="475" y="3914"/>
                      </a:lnTo>
                      <a:lnTo>
                        <a:pt x="424" y="3905"/>
                      </a:lnTo>
                      <a:lnTo>
                        <a:pt x="374" y="3897"/>
                      </a:lnTo>
                      <a:lnTo>
                        <a:pt x="323" y="3880"/>
                      </a:lnTo>
                      <a:lnTo>
                        <a:pt x="230" y="3829"/>
                      </a:lnTo>
                      <a:lnTo>
                        <a:pt x="153" y="3761"/>
                      </a:lnTo>
                      <a:lnTo>
                        <a:pt x="86" y="3685"/>
                      </a:lnTo>
                      <a:lnTo>
                        <a:pt x="43" y="3592"/>
                      </a:lnTo>
                      <a:lnTo>
                        <a:pt x="26" y="3541"/>
                      </a:lnTo>
                      <a:lnTo>
                        <a:pt x="9" y="3499"/>
                      </a:lnTo>
                      <a:lnTo>
                        <a:pt x="1" y="3439"/>
                      </a:lnTo>
                      <a:lnTo>
                        <a:pt x="1" y="3388"/>
                      </a:lnTo>
                      <a:lnTo>
                        <a:pt x="1" y="526"/>
                      </a:lnTo>
                      <a:lnTo>
                        <a:pt x="1" y="526"/>
                      </a:lnTo>
                      <a:lnTo>
                        <a:pt x="1" y="475"/>
                      </a:lnTo>
                      <a:lnTo>
                        <a:pt x="9" y="424"/>
                      </a:lnTo>
                      <a:lnTo>
                        <a:pt x="26" y="373"/>
                      </a:lnTo>
                      <a:lnTo>
                        <a:pt x="43" y="323"/>
                      </a:lnTo>
                      <a:lnTo>
                        <a:pt x="86" y="229"/>
                      </a:lnTo>
                      <a:lnTo>
                        <a:pt x="153" y="153"/>
                      </a:lnTo>
                      <a:lnTo>
                        <a:pt x="230" y="85"/>
                      </a:lnTo>
                      <a:lnTo>
                        <a:pt x="323" y="43"/>
                      </a:lnTo>
                      <a:lnTo>
                        <a:pt x="374" y="26"/>
                      </a:lnTo>
                      <a:lnTo>
                        <a:pt x="424" y="9"/>
                      </a:lnTo>
                      <a:lnTo>
                        <a:pt x="475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585" y="1"/>
                      </a:lnTo>
                      <a:lnTo>
                        <a:pt x="636" y="9"/>
                      </a:lnTo>
                      <a:lnTo>
                        <a:pt x="687" y="26"/>
                      </a:lnTo>
                      <a:lnTo>
                        <a:pt x="738" y="43"/>
                      </a:lnTo>
                      <a:lnTo>
                        <a:pt x="822" y="85"/>
                      </a:lnTo>
                      <a:lnTo>
                        <a:pt x="907" y="153"/>
                      </a:lnTo>
                      <a:lnTo>
                        <a:pt x="966" y="229"/>
                      </a:lnTo>
                      <a:lnTo>
                        <a:pt x="1017" y="323"/>
                      </a:lnTo>
                      <a:lnTo>
                        <a:pt x="1034" y="373"/>
                      </a:lnTo>
                      <a:lnTo>
                        <a:pt x="1051" y="424"/>
                      </a:lnTo>
                      <a:lnTo>
                        <a:pt x="1060" y="475"/>
                      </a:lnTo>
                      <a:lnTo>
                        <a:pt x="1060" y="526"/>
                      </a:lnTo>
                      <a:lnTo>
                        <a:pt x="1060" y="3388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87" name="Google Shape;1444;p22">
                  <a:extLst>
                    <a:ext uri="{FF2B5EF4-FFF2-40B4-BE49-F238E27FC236}">
                      <a16:creationId xmlns:a16="http://schemas.microsoft.com/office/drawing/2014/main" id="{C6C02885-2235-4FBA-89E7-3E166FA1C4F8}"/>
                    </a:ext>
                  </a:extLst>
                </p:cNvPr>
                <p:cNvSpPr/>
                <p:nvPr/>
              </p:nvSpPr>
              <p:spPr>
                <a:xfrm>
                  <a:off x="4903600" y="5264700"/>
                  <a:ext cx="26475" cy="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" h="2313" fill="none" extrusionOk="0">
                      <a:moveTo>
                        <a:pt x="1059" y="1779"/>
                      </a:moveTo>
                      <a:lnTo>
                        <a:pt x="1059" y="1779"/>
                      </a:lnTo>
                      <a:lnTo>
                        <a:pt x="1059" y="1839"/>
                      </a:lnTo>
                      <a:lnTo>
                        <a:pt x="1051" y="1889"/>
                      </a:lnTo>
                      <a:lnTo>
                        <a:pt x="1034" y="1940"/>
                      </a:lnTo>
                      <a:lnTo>
                        <a:pt x="1017" y="1991"/>
                      </a:lnTo>
                      <a:lnTo>
                        <a:pt x="966" y="2076"/>
                      </a:lnTo>
                      <a:lnTo>
                        <a:pt x="907" y="2152"/>
                      </a:lnTo>
                      <a:lnTo>
                        <a:pt x="822" y="2220"/>
                      </a:lnTo>
                      <a:lnTo>
                        <a:pt x="737" y="2270"/>
                      </a:lnTo>
                      <a:lnTo>
                        <a:pt x="686" y="2287"/>
                      </a:lnTo>
                      <a:lnTo>
                        <a:pt x="636" y="2304"/>
                      </a:lnTo>
                      <a:lnTo>
                        <a:pt x="585" y="2304"/>
                      </a:lnTo>
                      <a:lnTo>
                        <a:pt x="525" y="2313"/>
                      </a:lnTo>
                      <a:lnTo>
                        <a:pt x="525" y="2313"/>
                      </a:lnTo>
                      <a:lnTo>
                        <a:pt x="475" y="2304"/>
                      </a:lnTo>
                      <a:lnTo>
                        <a:pt x="424" y="2304"/>
                      </a:lnTo>
                      <a:lnTo>
                        <a:pt x="373" y="2287"/>
                      </a:lnTo>
                      <a:lnTo>
                        <a:pt x="322" y="2270"/>
                      </a:lnTo>
                      <a:lnTo>
                        <a:pt x="229" y="2220"/>
                      </a:lnTo>
                      <a:lnTo>
                        <a:pt x="153" y="2152"/>
                      </a:lnTo>
                      <a:lnTo>
                        <a:pt x="93" y="2076"/>
                      </a:lnTo>
                      <a:lnTo>
                        <a:pt x="43" y="1991"/>
                      </a:lnTo>
                      <a:lnTo>
                        <a:pt x="26" y="1940"/>
                      </a:lnTo>
                      <a:lnTo>
                        <a:pt x="9" y="1889"/>
                      </a:lnTo>
                      <a:lnTo>
                        <a:pt x="0" y="1839"/>
                      </a:lnTo>
                      <a:lnTo>
                        <a:pt x="0" y="1779"/>
                      </a:lnTo>
                      <a:lnTo>
                        <a:pt x="0" y="526"/>
                      </a:lnTo>
                      <a:lnTo>
                        <a:pt x="0" y="526"/>
                      </a:lnTo>
                      <a:lnTo>
                        <a:pt x="0" y="475"/>
                      </a:lnTo>
                      <a:lnTo>
                        <a:pt x="9" y="424"/>
                      </a:lnTo>
                      <a:lnTo>
                        <a:pt x="26" y="373"/>
                      </a:lnTo>
                      <a:lnTo>
                        <a:pt x="43" y="323"/>
                      </a:lnTo>
                      <a:lnTo>
                        <a:pt x="93" y="229"/>
                      </a:lnTo>
                      <a:lnTo>
                        <a:pt x="153" y="153"/>
                      </a:lnTo>
                      <a:lnTo>
                        <a:pt x="229" y="85"/>
                      </a:lnTo>
                      <a:lnTo>
                        <a:pt x="322" y="43"/>
                      </a:lnTo>
                      <a:lnTo>
                        <a:pt x="373" y="26"/>
                      </a:lnTo>
                      <a:lnTo>
                        <a:pt x="424" y="9"/>
                      </a:lnTo>
                      <a:lnTo>
                        <a:pt x="475" y="1"/>
                      </a:lnTo>
                      <a:lnTo>
                        <a:pt x="525" y="1"/>
                      </a:lnTo>
                      <a:lnTo>
                        <a:pt x="525" y="1"/>
                      </a:lnTo>
                      <a:lnTo>
                        <a:pt x="585" y="1"/>
                      </a:lnTo>
                      <a:lnTo>
                        <a:pt x="636" y="9"/>
                      </a:lnTo>
                      <a:lnTo>
                        <a:pt x="686" y="26"/>
                      </a:lnTo>
                      <a:lnTo>
                        <a:pt x="737" y="43"/>
                      </a:lnTo>
                      <a:lnTo>
                        <a:pt x="822" y="85"/>
                      </a:lnTo>
                      <a:lnTo>
                        <a:pt x="907" y="153"/>
                      </a:lnTo>
                      <a:lnTo>
                        <a:pt x="966" y="229"/>
                      </a:lnTo>
                      <a:lnTo>
                        <a:pt x="1017" y="323"/>
                      </a:lnTo>
                      <a:lnTo>
                        <a:pt x="1034" y="373"/>
                      </a:lnTo>
                      <a:lnTo>
                        <a:pt x="1051" y="424"/>
                      </a:lnTo>
                      <a:lnTo>
                        <a:pt x="1059" y="475"/>
                      </a:lnTo>
                      <a:lnTo>
                        <a:pt x="1059" y="526"/>
                      </a:lnTo>
                      <a:lnTo>
                        <a:pt x="1059" y="1779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88" name="Google Shape;1445;p22">
                  <a:extLst>
                    <a:ext uri="{FF2B5EF4-FFF2-40B4-BE49-F238E27FC236}">
                      <a16:creationId xmlns:a16="http://schemas.microsoft.com/office/drawing/2014/main" id="{7AF196E4-8050-4B6D-85A3-553C335F3F9B}"/>
                    </a:ext>
                  </a:extLst>
                </p:cNvPr>
                <p:cNvSpPr/>
                <p:nvPr/>
              </p:nvSpPr>
              <p:spPr>
                <a:xfrm>
                  <a:off x="4765550" y="5096575"/>
                  <a:ext cx="196725" cy="14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9" h="5684" fill="none" extrusionOk="0">
                      <a:moveTo>
                        <a:pt x="5565" y="5684"/>
                      </a:moveTo>
                      <a:lnTo>
                        <a:pt x="2838" y="5684"/>
                      </a:lnTo>
                      <a:lnTo>
                        <a:pt x="2838" y="5684"/>
                      </a:lnTo>
                      <a:lnTo>
                        <a:pt x="2694" y="5684"/>
                      </a:lnTo>
                      <a:lnTo>
                        <a:pt x="2550" y="5675"/>
                      </a:lnTo>
                      <a:lnTo>
                        <a:pt x="2406" y="5650"/>
                      </a:lnTo>
                      <a:lnTo>
                        <a:pt x="2270" y="5625"/>
                      </a:lnTo>
                      <a:lnTo>
                        <a:pt x="2135" y="5599"/>
                      </a:lnTo>
                      <a:lnTo>
                        <a:pt x="1999" y="5557"/>
                      </a:lnTo>
                      <a:lnTo>
                        <a:pt x="1864" y="5515"/>
                      </a:lnTo>
                      <a:lnTo>
                        <a:pt x="1736" y="5464"/>
                      </a:lnTo>
                      <a:lnTo>
                        <a:pt x="1609" y="5404"/>
                      </a:lnTo>
                      <a:lnTo>
                        <a:pt x="1491" y="5345"/>
                      </a:lnTo>
                      <a:lnTo>
                        <a:pt x="1364" y="5277"/>
                      </a:lnTo>
                      <a:lnTo>
                        <a:pt x="1254" y="5201"/>
                      </a:lnTo>
                      <a:lnTo>
                        <a:pt x="1144" y="5116"/>
                      </a:lnTo>
                      <a:lnTo>
                        <a:pt x="1034" y="5032"/>
                      </a:lnTo>
                      <a:lnTo>
                        <a:pt x="932" y="4947"/>
                      </a:lnTo>
                      <a:lnTo>
                        <a:pt x="830" y="4854"/>
                      </a:lnTo>
                      <a:lnTo>
                        <a:pt x="737" y="4752"/>
                      </a:lnTo>
                      <a:lnTo>
                        <a:pt x="644" y="4651"/>
                      </a:lnTo>
                      <a:lnTo>
                        <a:pt x="568" y="4541"/>
                      </a:lnTo>
                      <a:lnTo>
                        <a:pt x="483" y="4430"/>
                      </a:lnTo>
                      <a:lnTo>
                        <a:pt x="407" y="4312"/>
                      </a:lnTo>
                      <a:lnTo>
                        <a:pt x="339" y="4193"/>
                      </a:lnTo>
                      <a:lnTo>
                        <a:pt x="280" y="4075"/>
                      </a:lnTo>
                      <a:lnTo>
                        <a:pt x="220" y="3948"/>
                      </a:lnTo>
                      <a:lnTo>
                        <a:pt x="170" y="3821"/>
                      </a:lnTo>
                      <a:lnTo>
                        <a:pt x="127" y="3685"/>
                      </a:lnTo>
                      <a:lnTo>
                        <a:pt x="85" y="3550"/>
                      </a:lnTo>
                      <a:lnTo>
                        <a:pt x="60" y="3414"/>
                      </a:lnTo>
                      <a:lnTo>
                        <a:pt x="34" y="3279"/>
                      </a:lnTo>
                      <a:lnTo>
                        <a:pt x="9" y="3135"/>
                      </a:lnTo>
                      <a:lnTo>
                        <a:pt x="0" y="2991"/>
                      </a:lnTo>
                      <a:lnTo>
                        <a:pt x="0" y="2847"/>
                      </a:lnTo>
                      <a:lnTo>
                        <a:pt x="0" y="2847"/>
                      </a:lnTo>
                      <a:lnTo>
                        <a:pt x="0" y="2694"/>
                      </a:lnTo>
                      <a:lnTo>
                        <a:pt x="9" y="2550"/>
                      </a:lnTo>
                      <a:lnTo>
                        <a:pt x="34" y="2406"/>
                      </a:lnTo>
                      <a:lnTo>
                        <a:pt x="60" y="2271"/>
                      </a:lnTo>
                      <a:lnTo>
                        <a:pt x="85" y="2135"/>
                      </a:lnTo>
                      <a:lnTo>
                        <a:pt x="127" y="2000"/>
                      </a:lnTo>
                      <a:lnTo>
                        <a:pt x="170" y="1864"/>
                      </a:lnTo>
                      <a:lnTo>
                        <a:pt x="220" y="1737"/>
                      </a:lnTo>
                      <a:lnTo>
                        <a:pt x="280" y="1610"/>
                      </a:lnTo>
                      <a:lnTo>
                        <a:pt x="339" y="1492"/>
                      </a:lnTo>
                      <a:lnTo>
                        <a:pt x="407" y="1373"/>
                      </a:lnTo>
                      <a:lnTo>
                        <a:pt x="483" y="1254"/>
                      </a:lnTo>
                      <a:lnTo>
                        <a:pt x="568" y="1144"/>
                      </a:lnTo>
                      <a:lnTo>
                        <a:pt x="644" y="1034"/>
                      </a:lnTo>
                      <a:lnTo>
                        <a:pt x="737" y="933"/>
                      </a:lnTo>
                      <a:lnTo>
                        <a:pt x="830" y="831"/>
                      </a:lnTo>
                      <a:lnTo>
                        <a:pt x="932" y="738"/>
                      </a:lnTo>
                      <a:lnTo>
                        <a:pt x="1034" y="653"/>
                      </a:lnTo>
                      <a:lnTo>
                        <a:pt x="1144" y="568"/>
                      </a:lnTo>
                      <a:lnTo>
                        <a:pt x="1254" y="484"/>
                      </a:lnTo>
                      <a:lnTo>
                        <a:pt x="1364" y="416"/>
                      </a:lnTo>
                      <a:lnTo>
                        <a:pt x="1491" y="340"/>
                      </a:lnTo>
                      <a:lnTo>
                        <a:pt x="1609" y="280"/>
                      </a:lnTo>
                      <a:lnTo>
                        <a:pt x="1736" y="221"/>
                      </a:lnTo>
                      <a:lnTo>
                        <a:pt x="1864" y="170"/>
                      </a:lnTo>
                      <a:lnTo>
                        <a:pt x="1999" y="128"/>
                      </a:lnTo>
                      <a:lnTo>
                        <a:pt x="2135" y="86"/>
                      </a:lnTo>
                      <a:lnTo>
                        <a:pt x="2270" y="60"/>
                      </a:lnTo>
                      <a:lnTo>
                        <a:pt x="2406" y="35"/>
                      </a:lnTo>
                      <a:lnTo>
                        <a:pt x="2550" y="18"/>
                      </a:lnTo>
                      <a:lnTo>
                        <a:pt x="2694" y="1"/>
                      </a:lnTo>
                      <a:lnTo>
                        <a:pt x="2838" y="1"/>
                      </a:lnTo>
                      <a:lnTo>
                        <a:pt x="2838" y="1"/>
                      </a:lnTo>
                      <a:lnTo>
                        <a:pt x="3007" y="1"/>
                      </a:lnTo>
                      <a:lnTo>
                        <a:pt x="3176" y="18"/>
                      </a:lnTo>
                      <a:lnTo>
                        <a:pt x="3337" y="43"/>
                      </a:lnTo>
                      <a:lnTo>
                        <a:pt x="3498" y="77"/>
                      </a:lnTo>
                      <a:lnTo>
                        <a:pt x="3659" y="120"/>
                      </a:lnTo>
                      <a:lnTo>
                        <a:pt x="3820" y="170"/>
                      </a:lnTo>
                      <a:lnTo>
                        <a:pt x="3964" y="230"/>
                      </a:lnTo>
                      <a:lnTo>
                        <a:pt x="4116" y="297"/>
                      </a:lnTo>
                      <a:lnTo>
                        <a:pt x="4260" y="374"/>
                      </a:lnTo>
                      <a:lnTo>
                        <a:pt x="4396" y="458"/>
                      </a:lnTo>
                      <a:lnTo>
                        <a:pt x="4531" y="551"/>
                      </a:lnTo>
                      <a:lnTo>
                        <a:pt x="4658" y="653"/>
                      </a:lnTo>
                      <a:lnTo>
                        <a:pt x="4785" y="763"/>
                      </a:lnTo>
                      <a:lnTo>
                        <a:pt x="4896" y="882"/>
                      </a:lnTo>
                      <a:lnTo>
                        <a:pt x="5006" y="1000"/>
                      </a:lnTo>
                      <a:lnTo>
                        <a:pt x="5116" y="1127"/>
                      </a:lnTo>
                      <a:lnTo>
                        <a:pt x="5116" y="1127"/>
                      </a:lnTo>
                      <a:lnTo>
                        <a:pt x="5226" y="1110"/>
                      </a:lnTo>
                      <a:lnTo>
                        <a:pt x="5336" y="1094"/>
                      </a:lnTo>
                      <a:lnTo>
                        <a:pt x="5455" y="1085"/>
                      </a:lnTo>
                      <a:lnTo>
                        <a:pt x="5565" y="1085"/>
                      </a:lnTo>
                      <a:lnTo>
                        <a:pt x="5565" y="1085"/>
                      </a:lnTo>
                      <a:lnTo>
                        <a:pt x="5683" y="1085"/>
                      </a:lnTo>
                      <a:lnTo>
                        <a:pt x="5802" y="1102"/>
                      </a:lnTo>
                      <a:lnTo>
                        <a:pt x="5920" y="1110"/>
                      </a:lnTo>
                      <a:lnTo>
                        <a:pt x="6030" y="1136"/>
                      </a:lnTo>
                      <a:lnTo>
                        <a:pt x="6141" y="1161"/>
                      </a:lnTo>
                      <a:lnTo>
                        <a:pt x="6251" y="1187"/>
                      </a:lnTo>
                      <a:lnTo>
                        <a:pt x="6361" y="1229"/>
                      </a:lnTo>
                      <a:lnTo>
                        <a:pt x="6462" y="1263"/>
                      </a:lnTo>
                      <a:lnTo>
                        <a:pt x="6564" y="1314"/>
                      </a:lnTo>
                      <a:lnTo>
                        <a:pt x="6666" y="1365"/>
                      </a:lnTo>
                      <a:lnTo>
                        <a:pt x="6759" y="1415"/>
                      </a:lnTo>
                      <a:lnTo>
                        <a:pt x="6852" y="1483"/>
                      </a:lnTo>
                      <a:lnTo>
                        <a:pt x="6945" y="1542"/>
                      </a:lnTo>
                      <a:lnTo>
                        <a:pt x="7030" y="1610"/>
                      </a:lnTo>
                      <a:lnTo>
                        <a:pt x="7115" y="1686"/>
                      </a:lnTo>
                      <a:lnTo>
                        <a:pt x="7191" y="1763"/>
                      </a:lnTo>
                      <a:lnTo>
                        <a:pt x="7267" y="1839"/>
                      </a:lnTo>
                      <a:lnTo>
                        <a:pt x="7343" y="1924"/>
                      </a:lnTo>
                      <a:lnTo>
                        <a:pt x="7411" y="2008"/>
                      </a:lnTo>
                      <a:lnTo>
                        <a:pt x="7470" y="2101"/>
                      </a:lnTo>
                      <a:lnTo>
                        <a:pt x="7538" y="2195"/>
                      </a:lnTo>
                      <a:lnTo>
                        <a:pt x="7589" y="2288"/>
                      </a:lnTo>
                      <a:lnTo>
                        <a:pt x="7640" y="2389"/>
                      </a:lnTo>
                      <a:lnTo>
                        <a:pt x="7690" y="2491"/>
                      </a:lnTo>
                      <a:lnTo>
                        <a:pt x="7724" y="2593"/>
                      </a:lnTo>
                      <a:lnTo>
                        <a:pt x="7767" y="2703"/>
                      </a:lnTo>
                      <a:lnTo>
                        <a:pt x="7792" y="2813"/>
                      </a:lnTo>
                      <a:lnTo>
                        <a:pt x="7818" y="2923"/>
                      </a:lnTo>
                      <a:lnTo>
                        <a:pt x="7843" y="3033"/>
                      </a:lnTo>
                      <a:lnTo>
                        <a:pt x="7860" y="3152"/>
                      </a:lnTo>
                      <a:lnTo>
                        <a:pt x="7868" y="3270"/>
                      </a:lnTo>
                      <a:lnTo>
                        <a:pt x="7868" y="3389"/>
                      </a:lnTo>
                      <a:lnTo>
                        <a:pt x="7868" y="3389"/>
                      </a:lnTo>
                      <a:lnTo>
                        <a:pt x="7868" y="3507"/>
                      </a:lnTo>
                      <a:lnTo>
                        <a:pt x="7860" y="3617"/>
                      </a:lnTo>
                      <a:lnTo>
                        <a:pt x="7843" y="3736"/>
                      </a:lnTo>
                      <a:lnTo>
                        <a:pt x="7818" y="3846"/>
                      </a:lnTo>
                      <a:lnTo>
                        <a:pt x="7792" y="3956"/>
                      </a:lnTo>
                      <a:lnTo>
                        <a:pt x="7767" y="4066"/>
                      </a:lnTo>
                      <a:lnTo>
                        <a:pt x="7724" y="4176"/>
                      </a:lnTo>
                      <a:lnTo>
                        <a:pt x="7690" y="4278"/>
                      </a:lnTo>
                      <a:lnTo>
                        <a:pt x="7640" y="4380"/>
                      </a:lnTo>
                      <a:lnTo>
                        <a:pt x="7589" y="4481"/>
                      </a:lnTo>
                      <a:lnTo>
                        <a:pt x="7538" y="4574"/>
                      </a:lnTo>
                      <a:lnTo>
                        <a:pt x="7470" y="4668"/>
                      </a:lnTo>
                      <a:lnTo>
                        <a:pt x="7411" y="4761"/>
                      </a:lnTo>
                      <a:lnTo>
                        <a:pt x="7343" y="4845"/>
                      </a:lnTo>
                      <a:lnTo>
                        <a:pt x="7267" y="4930"/>
                      </a:lnTo>
                      <a:lnTo>
                        <a:pt x="7191" y="5015"/>
                      </a:lnTo>
                      <a:lnTo>
                        <a:pt x="7115" y="5091"/>
                      </a:lnTo>
                      <a:lnTo>
                        <a:pt x="7030" y="5159"/>
                      </a:lnTo>
                      <a:lnTo>
                        <a:pt x="6945" y="5227"/>
                      </a:lnTo>
                      <a:lnTo>
                        <a:pt x="6852" y="5294"/>
                      </a:lnTo>
                      <a:lnTo>
                        <a:pt x="6759" y="5354"/>
                      </a:lnTo>
                      <a:lnTo>
                        <a:pt x="6666" y="5404"/>
                      </a:lnTo>
                      <a:lnTo>
                        <a:pt x="6564" y="5455"/>
                      </a:lnTo>
                      <a:lnTo>
                        <a:pt x="6462" y="5506"/>
                      </a:lnTo>
                      <a:lnTo>
                        <a:pt x="6361" y="5548"/>
                      </a:lnTo>
                      <a:lnTo>
                        <a:pt x="6251" y="5582"/>
                      </a:lnTo>
                      <a:lnTo>
                        <a:pt x="6141" y="5616"/>
                      </a:lnTo>
                      <a:lnTo>
                        <a:pt x="6030" y="5642"/>
                      </a:lnTo>
                      <a:lnTo>
                        <a:pt x="5920" y="5659"/>
                      </a:lnTo>
                      <a:lnTo>
                        <a:pt x="5802" y="5675"/>
                      </a:lnTo>
                      <a:lnTo>
                        <a:pt x="5683" y="5684"/>
                      </a:lnTo>
                      <a:lnTo>
                        <a:pt x="5565" y="5684"/>
                      </a:lnTo>
                      <a:lnTo>
                        <a:pt x="5565" y="5684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89" name="Google Shape;1446;p22">
                  <a:extLst>
                    <a:ext uri="{FF2B5EF4-FFF2-40B4-BE49-F238E27FC236}">
                      <a16:creationId xmlns:a16="http://schemas.microsoft.com/office/drawing/2014/main" id="{FFEB6763-8D43-4B13-A3C9-408F96D0A984}"/>
                    </a:ext>
                  </a:extLst>
                </p:cNvPr>
                <p:cNvSpPr/>
                <p:nvPr/>
              </p:nvSpPr>
              <p:spPr>
                <a:xfrm>
                  <a:off x="4904650" y="5238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90" name="Google Shape;1447;p22">
                  <a:extLst>
                    <a:ext uri="{FF2B5EF4-FFF2-40B4-BE49-F238E27FC236}">
                      <a16:creationId xmlns:a16="http://schemas.microsoft.com/office/drawing/2014/main" id="{53595678-E5DC-47DE-866E-B69FBCF3F535}"/>
                    </a:ext>
                  </a:extLst>
                </p:cNvPr>
                <p:cNvSpPr/>
                <p:nvPr/>
              </p:nvSpPr>
              <p:spPr>
                <a:xfrm>
                  <a:off x="4792000" y="5123050"/>
                  <a:ext cx="143800" cy="8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2" h="3567" extrusionOk="0">
                      <a:moveTo>
                        <a:pt x="1780" y="1"/>
                      </a:moveTo>
                      <a:lnTo>
                        <a:pt x="1602" y="9"/>
                      </a:lnTo>
                      <a:lnTo>
                        <a:pt x="1424" y="35"/>
                      </a:lnTo>
                      <a:lnTo>
                        <a:pt x="1254" y="77"/>
                      </a:lnTo>
                      <a:lnTo>
                        <a:pt x="1093" y="136"/>
                      </a:lnTo>
                      <a:lnTo>
                        <a:pt x="933" y="212"/>
                      </a:lnTo>
                      <a:lnTo>
                        <a:pt x="789" y="306"/>
                      </a:lnTo>
                      <a:lnTo>
                        <a:pt x="653" y="407"/>
                      </a:lnTo>
                      <a:lnTo>
                        <a:pt x="526" y="526"/>
                      </a:lnTo>
                      <a:lnTo>
                        <a:pt x="407" y="653"/>
                      </a:lnTo>
                      <a:lnTo>
                        <a:pt x="306" y="788"/>
                      </a:lnTo>
                      <a:lnTo>
                        <a:pt x="213" y="932"/>
                      </a:lnTo>
                      <a:lnTo>
                        <a:pt x="136" y="1093"/>
                      </a:lnTo>
                      <a:lnTo>
                        <a:pt x="77" y="1254"/>
                      </a:lnTo>
                      <a:lnTo>
                        <a:pt x="35" y="1423"/>
                      </a:lnTo>
                      <a:lnTo>
                        <a:pt x="9" y="1601"/>
                      </a:lnTo>
                      <a:lnTo>
                        <a:pt x="1" y="1788"/>
                      </a:lnTo>
                      <a:lnTo>
                        <a:pt x="9" y="1966"/>
                      </a:lnTo>
                      <a:lnTo>
                        <a:pt x="35" y="2143"/>
                      </a:lnTo>
                      <a:lnTo>
                        <a:pt x="77" y="2313"/>
                      </a:lnTo>
                      <a:lnTo>
                        <a:pt x="136" y="2474"/>
                      </a:lnTo>
                      <a:lnTo>
                        <a:pt x="213" y="2635"/>
                      </a:lnTo>
                      <a:lnTo>
                        <a:pt x="306" y="2779"/>
                      </a:lnTo>
                      <a:lnTo>
                        <a:pt x="407" y="2914"/>
                      </a:lnTo>
                      <a:lnTo>
                        <a:pt x="526" y="3041"/>
                      </a:lnTo>
                      <a:lnTo>
                        <a:pt x="653" y="3160"/>
                      </a:lnTo>
                      <a:lnTo>
                        <a:pt x="789" y="3261"/>
                      </a:lnTo>
                      <a:lnTo>
                        <a:pt x="933" y="3355"/>
                      </a:lnTo>
                      <a:lnTo>
                        <a:pt x="1093" y="3431"/>
                      </a:lnTo>
                      <a:lnTo>
                        <a:pt x="1254" y="3490"/>
                      </a:lnTo>
                      <a:lnTo>
                        <a:pt x="1424" y="3532"/>
                      </a:lnTo>
                      <a:lnTo>
                        <a:pt x="1602" y="3558"/>
                      </a:lnTo>
                      <a:lnTo>
                        <a:pt x="1780" y="3566"/>
                      </a:lnTo>
                      <a:lnTo>
                        <a:pt x="4507" y="3566"/>
                      </a:lnTo>
                      <a:lnTo>
                        <a:pt x="4634" y="3558"/>
                      </a:lnTo>
                      <a:lnTo>
                        <a:pt x="4761" y="3541"/>
                      </a:lnTo>
                      <a:lnTo>
                        <a:pt x="4879" y="3515"/>
                      </a:lnTo>
                      <a:lnTo>
                        <a:pt x="4989" y="3473"/>
                      </a:lnTo>
                      <a:lnTo>
                        <a:pt x="5100" y="3422"/>
                      </a:lnTo>
                      <a:lnTo>
                        <a:pt x="5201" y="3355"/>
                      </a:lnTo>
                      <a:lnTo>
                        <a:pt x="5303" y="3287"/>
                      </a:lnTo>
                      <a:lnTo>
                        <a:pt x="5387" y="3202"/>
                      </a:lnTo>
                      <a:lnTo>
                        <a:pt x="5464" y="3117"/>
                      </a:lnTo>
                      <a:lnTo>
                        <a:pt x="5540" y="3024"/>
                      </a:lnTo>
                      <a:lnTo>
                        <a:pt x="5599" y="2914"/>
                      </a:lnTo>
                      <a:lnTo>
                        <a:pt x="5650" y="2812"/>
                      </a:lnTo>
                      <a:lnTo>
                        <a:pt x="5692" y="2694"/>
                      </a:lnTo>
                      <a:lnTo>
                        <a:pt x="5726" y="2575"/>
                      </a:lnTo>
                      <a:lnTo>
                        <a:pt x="5743" y="2457"/>
                      </a:lnTo>
                      <a:lnTo>
                        <a:pt x="5752" y="2330"/>
                      </a:lnTo>
                      <a:lnTo>
                        <a:pt x="5743" y="2203"/>
                      </a:lnTo>
                      <a:lnTo>
                        <a:pt x="5726" y="2076"/>
                      </a:lnTo>
                      <a:lnTo>
                        <a:pt x="5692" y="1957"/>
                      </a:lnTo>
                      <a:lnTo>
                        <a:pt x="5650" y="1847"/>
                      </a:lnTo>
                      <a:lnTo>
                        <a:pt x="5599" y="1737"/>
                      </a:lnTo>
                      <a:lnTo>
                        <a:pt x="5540" y="1635"/>
                      </a:lnTo>
                      <a:lnTo>
                        <a:pt x="5464" y="1542"/>
                      </a:lnTo>
                      <a:lnTo>
                        <a:pt x="5387" y="1449"/>
                      </a:lnTo>
                      <a:lnTo>
                        <a:pt x="5303" y="1373"/>
                      </a:lnTo>
                      <a:lnTo>
                        <a:pt x="5201" y="1296"/>
                      </a:lnTo>
                      <a:lnTo>
                        <a:pt x="5100" y="1237"/>
                      </a:lnTo>
                      <a:lnTo>
                        <a:pt x="4989" y="1186"/>
                      </a:lnTo>
                      <a:lnTo>
                        <a:pt x="4879" y="1144"/>
                      </a:lnTo>
                      <a:lnTo>
                        <a:pt x="4761" y="1110"/>
                      </a:lnTo>
                      <a:lnTo>
                        <a:pt x="4634" y="1093"/>
                      </a:lnTo>
                      <a:lnTo>
                        <a:pt x="4507" y="1085"/>
                      </a:lnTo>
                      <a:lnTo>
                        <a:pt x="4388" y="1093"/>
                      </a:lnTo>
                      <a:lnTo>
                        <a:pt x="4261" y="1110"/>
                      </a:lnTo>
                      <a:lnTo>
                        <a:pt x="4142" y="1144"/>
                      </a:lnTo>
                      <a:lnTo>
                        <a:pt x="4032" y="1178"/>
                      </a:lnTo>
                      <a:lnTo>
                        <a:pt x="3931" y="1212"/>
                      </a:lnTo>
                      <a:lnTo>
                        <a:pt x="3838" y="1220"/>
                      </a:lnTo>
                      <a:lnTo>
                        <a:pt x="3744" y="1220"/>
                      </a:lnTo>
                      <a:lnTo>
                        <a:pt x="3651" y="1195"/>
                      </a:lnTo>
                      <a:lnTo>
                        <a:pt x="3558" y="1152"/>
                      </a:lnTo>
                      <a:lnTo>
                        <a:pt x="3482" y="1102"/>
                      </a:lnTo>
                      <a:lnTo>
                        <a:pt x="3414" y="1025"/>
                      </a:lnTo>
                      <a:lnTo>
                        <a:pt x="3355" y="941"/>
                      </a:lnTo>
                      <a:lnTo>
                        <a:pt x="3296" y="839"/>
                      </a:lnTo>
                      <a:lnTo>
                        <a:pt x="3228" y="737"/>
                      </a:lnTo>
                      <a:lnTo>
                        <a:pt x="3152" y="644"/>
                      </a:lnTo>
                      <a:lnTo>
                        <a:pt x="3075" y="551"/>
                      </a:lnTo>
                      <a:lnTo>
                        <a:pt x="2991" y="466"/>
                      </a:lnTo>
                      <a:lnTo>
                        <a:pt x="2897" y="390"/>
                      </a:lnTo>
                      <a:lnTo>
                        <a:pt x="2804" y="314"/>
                      </a:lnTo>
                      <a:lnTo>
                        <a:pt x="2703" y="255"/>
                      </a:lnTo>
                      <a:lnTo>
                        <a:pt x="2601" y="195"/>
                      </a:lnTo>
                      <a:lnTo>
                        <a:pt x="2491" y="145"/>
                      </a:lnTo>
                      <a:lnTo>
                        <a:pt x="2381" y="102"/>
                      </a:lnTo>
                      <a:lnTo>
                        <a:pt x="2262" y="68"/>
                      </a:lnTo>
                      <a:lnTo>
                        <a:pt x="2144" y="35"/>
                      </a:lnTo>
                      <a:lnTo>
                        <a:pt x="2025" y="18"/>
                      </a:lnTo>
                      <a:lnTo>
                        <a:pt x="190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91" name="Google Shape;1448;p22">
                  <a:extLst>
                    <a:ext uri="{FF2B5EF4-FFF2-40B4-BE49-F238E27FC236}">
                      <a16:creationId xmlns:a16="http://schemas.microsoft.com/office/drawing/2014/main" id="{9647E9EC-1508-48F9-841A-F55C45BC8D97}"/>
                    </a:ext>
                  </a:extLst>
                </p:cNvPr>
                <p:cNvSpPr/>
                <p:nvPr/>
              </p:nvSpPr>
              <p:spPr>
                <a:xfrm>
                  <a:off x="4792000" y="5123050"/>
                  <a:ext cx="143800" cy="8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2" h="3567" fill="none" extrusionOk="0">
                      <a:moveTo>
                        <a:pt x="4507" y="1085"/>
                      </a:moveTo>
                      <a:lnTo>
                        <a:pt x="4507" y="1085"/>
                      </a:lnTo>
                      <a:lnTo>
                        <a:pt x="4388" y="1093"/>
                      </a:lnTo>
                      <a:lnTo>
                        <a:pt x="4261" y="1110"/>
                      </a:lnTo>
                      <a:lnTo>
                        <a:pt x="4142" y="1144"/>
                      </a:lnTo>
                      <a:lnTo>
                        <a:pt x="4032" y="1178"/>
                      </a:lnTo>
                      <a:lnTo>
                        <a:pt x="4032" y="1178"/>
                      </a:lnTo>
                      <a:lnTo>
                        <a:pt x="3931" y="1212"/>
                      </a:lnTo>
                      <a:lnTo>
                        <a:pt x="3838" y="1220"/>
                      </a:lnTo>
                      <a:lnTo>
                        <a:pt x="3744" y="1220"/>
                      </a:lnTo>
                      <a:lnTo>
                        <a:pt x="3651" y="1195"/>
                      </a:lnTo>
                      <a:lnTo>
                        <a:pt x="3558" y="1152"/>
                      </a:lnTo>
                      <a:lnTo>
                        <a:pt x="3482" y="1102"/>
                      </a:lnTo>
                      <a:lnTo>
                        <a:pt x="3414" y="1025"/>
                      </a:lnTo>
                      <a:lnTo>
                        <a:pt x="3355" y="941"/>
                      </a:lnTo>
                      <a:lnTo>
                        <a:pt x="3355" y="941"/>
                      </a:lnTo>
                      <a:lnTo>
                        <a:pt x="3296" y="839"/>
                      </a:lnTo>
                      <a:lnTo>
                        <a:pt x="3228" y="737"/>
                      </a:lnTo>
                      <a:lnTo>
                        <a:pt x="3152" y="644"/>
                      </a:lnTo>
                      <a:lnTo>
                        <a:pt x="3075" y="551"/>
                      </a:lnTo>
                      <a:lnTo>
                        <a:pt x="2991" y="466"/>
                      </a:lnTo>
                      <a:lnTo>
                        <a:pt x="2897" y="390"/>
                      </a:lnTo>
                      <a:lnTo>
                        <a:pt x="2804" y="314"/>
                      </a:lnTo>
                      <a:lnTo>
                        <a:pt x="2703" y="255"/>
                      </a:lnTo>
                      <a:lnTo>
                        <a:pt x="2601" y="195"/>
                      </a:lnTo>
                      <a:lnTo>
                        <a:pt x="2491" y="145"/>
                      </a:lnTo>
                      <a:lnTo>
                        <a:pt x="2381" y="102"/>
                      </a:lnTo>
                      <a:lnTo>
                        <a:pt x="2262" y="68"/>
                      </a:lnTo>
                      <a:lnTo>
                        <a:pt x="2144" y="35"/>
                      </a:lnTo>
                      <a:lnTo>
                        <a:pt x="2025" y="18"/>
                      </a:lnTo>
                      <a:lnTo>
                        <a:pt x="1907" y="1"/>
                      </a:lnTo>
                      <a:lnTo>
                        <a:pt x="1780" y="1"/>
                      </a:lnTo>
                      <a:lnTo>
                        <a:pt x="1780" y="1"/>
                      </a:lnTo>
                      <a:lnTo>
                        <a:pt x="1602" y="9"/>
                      </a:lnTo>
                      <a:lnTo>
                        <a:pt x="1424" y="35"/>
                      </a:lnTo>
                      <a:lnTo>
                        <a:pt x="1254" y="77"/>
                      </a:lnTo>
                      <a:lnTo>
                        <a:pt x="1093" y="136"/>
                      </a:lnTo>
                      <a:lnTo>
                        <a:pt x="933" y="212"/>
                      </a:lnTo>
                      <a:lnTo>
                        <a:pt x="789" y="306"/>
                      </a:lnTo>
                      <a:lnTo>
                        <a:pt x="653" y="407"/>
                      </a:lnTo>
                      <a:lnTo>
                        <a:pt x="526" y="526"/>
                      </a:lnTo>
                      <a:lnTo>
                        <a:pt x="407" y="653"/>
                      </a:lnTo>
                      <a:lnTo>
                        <a:pt x="306" y="788"/>
                      </a:lnTo>
                      <a:lnTo>
                        <a:pt x="213" y="932"/>
                      </a:lnTo>
                      <a:lnTo>
                        <a:pt x="136" y="1093"/>
                      </a:lnTo>
                      <a:lnTo>
                        <a:pt x="77" y="1254"/>
                      </a:lnTo>
                      <a:lnTo>
                        <a:pt x="35" y="1423"/>
                      </a:lnTo>
                      <a:lnTo>
                        <a:pt x="9" y="1601"/>
                      </a:lnTo>
                      <a:lnTo>
                        <a:pt x="1" y="1788"/>
                      </a:lnTo>
                      <a:lnTo>
                        <a:pt x="1" y="1788"/>
                      </a:lnTo>
                      <a:lnTo>
                        <a:pt x="9" y="1966"/>
                      </a:lnTo>
                      <a:lnTo>
                        <a:pt x="35" y="2143"/>
                      </a:lnTo>
                      <a:lnTo>
                        <a:pt x="77" y="2313"/>
                      </a:lnTo>
                      <a:lnTo>
                        <a:pt x="136" y="2474"/>
                      </a:lnTo>
                      <a:lnTo>
                        <a:pt x="213" y="2635"/>
                      </a:lnTo>
                      <a:lnTo>
                        <a:pt x="306" y="2779"/>
                      </a:lnTo>
                      <a:lnTo>
                        <a:pt x="407" y="2914"/>
                      </a:lnTo>
                      <a:lnTo>
                        <a:pt x="526" y="3041"/>
                      </a:lnTo>
                      <a:lnTo>
                        <a:pt x="653" y="3160"/>
                      </a:lnTo>
                      <a:lnTo>
                        <a:pt x="789" y="3261"/>
                      </a:lnTo>
                      <a:lnTo>
                        <a:pt x="933" y="3355"/>
                      </a:lnTo>
                      <a:lnTo>
                        <a:pt x="1093" y="3431"/>
                      </a:lnTo>
                      <a:lnTo>
                        <a:pt x="1254" y="3490"/>
                      </a:lnTo>
                      <a:lnTo>
                        <a:pt x="1424" y="3532"/>
                      </a:lnTo>
                      <a:lnTo>
                        <a:pt x="1602" y="3558"/>
                      </a:lnTo>
                      <a:lnTo>
                        <a:pt x="1780" y="3566"/>
                      </a:lnTo>
                      <a:lnTo>
                        <a:pt x="4507" y="3566"/>
                      </a:lnTo>
                      <a:lnTo>
                        <a:pt x="4507" y="3566"/>
                      </a:lnTo>
                      <a:lnTo>
                        <a:pt x="4634" y="3558"/>
                      </a:lnTo>
                      <a:lnTo>
                        <a:pt x="4761" y="3541"/>
                      </a:lnTo>
                      <a:lnTo>
                        <a:pt x="4879" y="3515"/>
                      </a:lnTo>
                      <a:lnTo>
                        <a:pt x="4989" y="3473"/>
                      </a:lnTo>
                      <a:lnTo>
                        <a:pt x="5100" y="3422"/>
                      </a:lnTo>
                      <a:lnTo>
                        <a:pt x="5201" y="3355"/>
                      </a:lnTo>
                      <a:lnTo>
                        <a:pt x="5303" y="3287"/>
                      </a:lnTo>
                      <a:lnTo>
                        <a:pt x="5387" y="3202"/>
                      </a:lnTo>
                      <a:lnTo>
                        <a:pt x="5464" y="3117"/>
                      </a:lnTo>
                      <a:lnTo>
                        <a:pt x="5540" y="3024"/>
                      </a:lnTo>
                      <a:lnTo>
                        <a:pt x="5599" y="2914"/>
                      </a:lnTo>
                      <a:lnTo>
                        <a:pt x="5650" y="2812"/>
                      </a:lnTo>
                      <a:lnTo>
                        <a:pt x="5692" y="2694"/>
                      </a:lnTo>
                      <a:lnTo>
                        <a:pt x="5726" y="2575"/>
                      </a:lnTo>
                      <a:lnTo>
                        <a:pt x="5743" y="2457"/>
                      </a:lnTo>
                      <a:lnTo>
                        <a:pt x="5752" y="2330"/>
                      </a:lnTo>
                      <a:lnTo>
                        <a:pt x="5752" y="2330"/>
                      </a:lnTo>
                      <a:lnTo>
                        <a:pt x="5743" y="2203"/>
                      </a:lnTo>
                      <a:lnTo>
                        <a:pt x="5726" y="2076"/>
                      </a:lnTo>
                      <a:lnTo>
                        <a:pt x="5692" y="1957"/>
                      </a:lnTo>
                      <a:lnTo>
                        <a:pt x="5650" y="1847"/>
                      </a:lnTo>
                      <a:lnTo>
                        <a:pt x="5599" y="1737"/>
                      </a:lnTo>
                      <a:lnTo>
                        <a:pt x="5540" y="1635"/>
                      </a:lnTo>
                      <a:lnTo>
                        <a:pt x="5464" y="1542"/>
                      </a:lnTo>
                      <a:lnTo>
                        <a:pt x="5387" y="1449"/>
                      </a:lnTo>
                      <a:lnTo>
                        <a:pt x="5303" y="1373"/>
                      </a:lnTo>
                      <a:lnTo>
                        <a:pt x="5201" y="1296"/>
                      </a:lnTo>
                      <a:lnTo>
                        <a:pt x="5100" y="1237"/>
                      </a:lnTo>
                      <a:lnTo>
                        <a:pt x="4989" y="1186"/>
                      </a:lnTo>
                      <a:lnTo>
                        <a:pt x="4879" y="1144"/>
                      </a:lnTo>
                      <a:lnTo>
                        <a:pt x="4761" y="1110"/>
                      </a:lnTo>
                      <a:lnTo>
                        <a:pt x="4634" y="1093"/>
                      </a:lnTo>
                      <a:lnTo>
                        <a:pt x="4507" y="1085"/>
                      </a:lnTo>
                      <a:lnTo>
                        <a:pt x="4507" y="1085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092" name="Google Shape;1449;p22">
                  <a:extLst>
                    <a:ext uri="{FF2B5EF4-FFF2-40B4-BE49-F238E27FC236}">
                      <a16:creationId xmlns:a16="http://schemas.microsoft.com/office/drawing/2014/main" id="{087352E9-0C7C-46F5-85AB-54B6ADFF2294}"/>
                    </a:ext>
                  </a:extLst>
                </p:cNvPr>
                <p:cNvSpPr/>
                <p:nvPr/>
              </p:nvSpPr>
              <p:spPr>
                <a:xfrm>
                  <a:off x="4904650" y="5150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</p:grpSp>
          <p:sp>
            <p:nvSpPr>
              <p:cNvPr id="4082" name="Google Shape;1450;p22">
                <a:extLst>
                  <a:ext uri="{FF2B5EF4-FFF2-40B4-BE49-F238E27FC236}">
                    <a16:creationId xmlns:a16="http://schemas.microsoft.com/office/drawing/2014/main" id="{0173EF21-8673-4B16-BD1E-B9BD664E98FE}"/>
                  </a:ext>
                </a:extLst>
              </p:cNvPr>
              <p:cNvSpPr txBox="1"/>
              <p:nvPr/>
            </p:nvSpPr>
            <p:spPr>
              <a:xfrm>
                <a:off x="1993163" y="3865225"/>
                <a:ext cx="950700" cy="28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dirty="0">
                    <a:latin typeface="Roboto"/>
                    <a:ea typeface="Roboto"/>
                    <a:cs typeface="Roboto"/>
                    <a:sym typeface="Roboto"/>
                  </a:rPr>
                  <a:t>20%</a:t>
                </a:r>
                <a:endParaRPr sz="4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110" name="Google Shape;1451;p22">
              <a:extLst>
                <a:ext uri="{FF2B5EF4-FFF2-40B4-BE49-F238E27FC236}">
                  <a16:creationId xmlns:a16="http://schemas.microsoft.com/office/drawing/2014/main" id="{205B65C8-A92B-48D8-9D44-48280CB0CE5C}"/>
                </a:ext>
              </a:extLst>
            </p:cNvPr>
            <p:cNvGrpSpPr/>
            <p:nvPr/>
          </p:nvGrpSpPr>
          <p:grpSpPr>
            <a:xfrm>
              <a:off x="6582460" y="2749457"/>
              <a:ext cx="1741800" cy="1390675"/>
              <a:chOff x="4100925" y="3341288"/>
              <a:chExt cx="1741800" cy="1390675"/>
            </a:xfrm>
          </p:grpSpPr>
          <p:sp>
            <p:nvSpPr>
              <p:cNvPr id="4111" name="Google Shape;1452;p22">
                <a:extLst>
                  <a:ext uri="{FF2B5EF4-FFF2-40B4-BE49-F238E27FC236}">
                    <a16:creationId xmlns:a16="http://schemas.microsoft.com/office/drawing/2014/main" id="{3C8C9E6F-6202-426E-BAF6-C23687FEA9CF}"/>
                  </a:ext>
                </a:extLst>
              </p:cNvPr>
              <p:cNvSpPr/>
              <p:nvPr/>
            </p:nvSpPr>
            <p:spPr>
              <a:xfrm>
                <a:off x="4100925" y="3700563"/>
                <a:ext cx="1741800" cy="1031400"/>
              </a:xfrm>
              <a:prstGeom prst="wedgeRectCallout">
                <a:avLst>
                  <a:gd name="adj1" fmla="val -65183"/>
                  <a:gd name="adj2" fmla="val -145364"/>
                </a:avLst>
              </a:prstGeom>
              <a:solidFill>
                <a:srgbClr val="F4603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"/>
              </a:p>
            </p:txBody>
          </p:sp>
          <p:grpSp>
            <p:nvGrpSpPr>
              <p:cNvPr id="4112" name="Google Shape;1453;p22">
                <a:extLst>
                  <a:ext uri="{FF2B5EF4-FFF2-40B4-BE49-F238E27FC236}">
                    <a16:creationId xmlns:a16="http://schemas.microsoft.com/office/drawing/2014/main" id="{3AA85C16-1B53-40B8-8536-4A8AA48BB34A}"/>
                  </a:ext>
                </a:extLst>
              </p:cNvPr>
              <p:cNvGrpSpPr/>
              <p:nvPr/>
            </p:nvGrpSpPr>
            <p:grpSpPr>
              <a:xfrm>
                <a:off x="4100945" y="3341288"/>
                <a:ext cx="1741760" cy="371400"/>
                <a:chOff x="2966724" y="1487525"/>
                <a:chExt cx="1898997" cy="371400"/>
              </a:xfrm>
            </p:grpSpPr>
            <p:sp>
              <p:nvSpPr>
                <p:cNvPr id="4142" name="Google Shape;1454;p22">
                  <a:extLst>
                    <a:ext uri="{FF2B5EF4-FFF2-40B4-BE49-F238E27FC236}">
                      <a16:creationId xmlns:a16="http://schemas.microsoft.com/office/drawing/2014/main" id="{61FE7431-DA6A-41B9-AFDE-5DE7A7052CB5}"/>
                    </a:ext>
                  </a:extLst>
                </p:cNvPr>
                <p:cNvSpPr/>
                <p:nvPr/>
              </p:nvSpPr>
              <p:spPr>
                <a:xfrm>
                  <a:off x="2966724" y="1487525"/>
                  <a:ext cx="1279800" cy="37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hr-HR" sz="4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Zagreb</a:t>
                  </a:r>
                  <a:endParaRPr sz="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4143" name="Google Shape;1455;p22">
                  <a:extLst>
                    <a:ext uri="{FF2B5EF4-FFF2-40B4-BE49-F238E27FC236}">
                      <a16:creationId xmlns:a16="http://schemas.microsoft.com/office/drawing/2014/main" id="{2241A552-AC2E-4292-8242-DA4A8FAEE11F}"/>
                    </a:ext>
                  </a:extLst>
                </p:cNvPr>
                <p:cNvSpPr/>
                <p:nvPr/>
              </p:nvSpPr>
              <p:spPr>
                <a:xfrm>
                  <a:off x="4246521" y="1487525"/>
                  <a:ext cx="619200" cy="371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13°</a:t>
                  </a:r>
                  <a:endParaRPr sz="40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113" name="Google Shape;1456;p22">
                <a:extLst>
                  <a:ext uri="{FF2B5EF4-FFF2-40B4-BE49-F238E27FC236}">
                    <a16:creationId xmlns:a16="http://schemas.microsoft.com/office/drawing/2014/main" id="{639492AA-E07E-45A7-BBE2-6189DDC9D338}"/>
                  </a:ext>
                </a:extLst>
              </p:cNvPr>
              <p:cNvGrpSpPr/>
              <p:nvPr/>
            </p:nvGrpSpPr>
            <p:grpSpPr>
              <a:xfrm>
                <a:off x="4226828" y="3844831"/>
                <a:ext cx="365748" cy="306031"/>
                <a:chOff x="4450050" y="3398250"/>
                <a:chExt cx="451875" cy="377350"/>
              </a:xfrm>
            </p:grpSpPr>
            <p:sp>
              <p:nvSpPr>
                <p:cNvPr id="4127" name="Google Shape;1457;p22">
                  <a:extLst>
                    <a:ext uri="{FF2B5EF4-FFF2-40B4-BE49-F238E27FC236}">
                      <a16:creationId xmlns:a16="http://schemas.microsoft.com/office/drawing/2014/main" id="{11CD55A9-EC5A-4114-A2EF-0550621E1EDE}"/>
                    </a:ext>
                  </a:extLst>
                </p:cNvPr>
                <p:cNvSpPr/>
                <p:nvPr/>
              </p:nvSpPr>
              <p:spPr>
                <a:xfrm>
                  <a:off x="4545350" y="3398250"/>
                  <a:ext cx="356575" cy="18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" h="7556" extrusionOk="0">
                      <a:moveTo>
                        <a:pt x="10485" y="1"/>
                      </a:moveTo>
                      <a:lnTo>
                        <a:pt x="10324" y="9"/>
                      </a:lnTo>
                      <a:lnTo>
                        <a:pt x="10163" y="18"/>
                      </a:lnTo>
                      <a:lnTo>
                        <a:pt x="10002" y="35"/>
                      </a:lnTo>
                      <a:lnTo>
                        <a:pt x="9850" y="60"/>
                      </a:lnTo>
                      <a:lnTo>
                        <a:pt x="9689" y="86"/>
                      </a:lnTo>
                      <a:lnTo>
                        <a:pt x="9537" y="128"/>
                      </a:lnTo>
                      <a:lnTo>
                        <a:pt x="9384" y="170"/>
                      </a:lnTo>
                      <a:lnTo>
                        <a:pt x="9232" y="221"/>
                      </a:lnTo>
                      <a:lnTo>
                        <a:pt x="9079" y="272"/>
                      </a:lnTo>
                      <a:lnTo>
                        <a:pt x="8935" y="340"/>
                      </a:lnTo>
                      <a:lnTo>
                        <a:pt x="8791" y="407"/>
                      </a:lnTo>
                      <a:lnTo>
                        <a:pt x="8647" y="475"/>
                      </a:lnTo>
                      <a:lnTo>
                        <a:pt x="8512" y="560"/>
                      </a:lnTo>
                      <a:lnTo>
                        <a:pt x="8376" y="645"/>
                      </a:lnTo>
                      <a:lnTo>
                        <a:pt x="8249" y="738"/>
                      </a:lnTo>
                      <a:lnTo>
                        <a:pt x="8122" y="831"/>
                      </a:lnTo>
                      <a:lnTo>
                        <a:pt x="8080" y="873"/>
                      </a:lnTo>
                      <a:lnTo>
                        <a:pt x="8046" y="907"/>
                      </a:lnTo>
                      <a:lnTo>
                        <a:pt x="8012" y="949"/>
                      </a:lnTo>
                      <a:lnTo>
                        <a:pt x="7987" y="1000"/>
                      </a:lnTo>
                      <a:lnTo>
                        <a:pt x="7944" y="1093"/>
                      </a:lnTo>
                      <a:lnTo>
                        <a:pt x="7927" y="1187"/>
                      </a:lnTo>
                      <a:lnTo>
                        <a:pt x="7927" y="1288"/>
                      </a:lnTo>
                      <a:lnTo>
                        <a:pt x="7944" y="1390"/>
                      </a:lnTo>
                      <a:lnTo>
                        <a:pt x="7961" y="1441"/>
                      </a:lnTo>
                      <a:lnTo>
                        <a:pt x="7978" y="1491"/>
                      </a:lnTo>
                      <a:lnTo>
                        <a:pt x="8004" y="1534"/>
                      </a:lnTo>
                      <a:lnTo>
                        <a:pt x="8038" y="1576"/>
                      </a:lnTo>
                      <a:lnTo>
                        <a:pt x="8071" y="1619"/>
                      </a:lnTo>
                      <a:lnTo>
                        <a:pt x="8114" y="1652"/>
                      </a:lnTo>
                      <a:lnTo>
                        <a:pt x="8156" y="1686"/>
                      </a:lnTo>
                      <a:lnTo>
                        <a:pt x="8198" y="1712"/>
                      </a:lnTo>
                      <a:lnTo>
                        <a:pt x="8292" y="1754"/>
                      </a:lnTo>
                      <a:lnTo>
                        <a:pt x="8393" y="1771"/>
                      </a:lnTo>
                      <a:lnTo>
                        <a:pt x="8495" y="1779"/>
                      </a:lnTo>
                      <a:lnTo>
                        <a:pt x="8597" y="1754"/>
                      </a:lnTo>
                      <a:lnTo>
                        <a:pt x="8647" y="1737"/>
                      </a:lnTo>
                      <a:lnTo>
                        <a:pt x="8690" y="1720"/>
                      </a:lnTo>
                      <a:lnTo>
                        <a:pt x="8741" y="1695"/>
                      </a:lnTo>
                      <a:lnTo>
                        <a:pt x="8783" y="1661"/>
                      </a:lnTo>
                      <a:lnTo>
                        <a:pt x="8969" y="1525"/>
                      </a:lnTo>
                      <a:lnTo>
                        <a:pt x="9164" y="1407"/>
                      </a:lnTo>
                      <a:lnTo>
                        <a:pt x="9367" y="1305"/>
                      </a:lnTo>
                      <a:lnTo>
                        <a:pt x="9579" y="1220"/>
                      </a:lnTo>
                      <a:lnTo>
                        <a:pt x="9799" y="1153"/>
                      </a:lnTo>
                      <a:lnTo>
                        <a:pt x="10028" y="1102"/>
                      </a:lnTo>
                      <a:lnTo>
                        <a:pt x="10257" y="1068"/>
                      </a:lnTo>
                      <a:lnTo>
                        <a:pt x="10485" y="1060"/>
                      </a:lnTo>
                      <a:lnTo>
                        <a:pt x="10621" y="1068"/>
                      </a:lnTo>
                      <a:lnTo>
                        <a:pt x="10765" y="1076"/>
                      </a:lnTo>
                      <a:lnTo>
                        <a:pt x="10900" y="1093"/>
                      </a:lnTo>
                      <a:lnTo>
                        <a:pt x="11027" y="1119"/>
                      </a:lnTo>
                      <a:lnTo>
                        <a:pt x="11163" y="1144"/>
                      </a:lnTo>
                      <a:lnTo>
                        <a:pt x="11290" y="1187"/>
                      </a:lnTo>
                      <a:lnTo>
                        <a:pt x="11417" y="1229"/>
                      </a:lnTo>
                      <a:lnTo>
                        <a:pt x="11544" y="1280"/>
                      </a:lnTo>
                      <a:lnTo>
                        <a:pt x="11662" y="1331"/>
                      </a:lnTo>
                      <a:lnTo>
                        <a:pt x="11781" y="1390"/>
                      </a:lnTo>
                      <a:lnTo>
                        <a:pt x="11891" y="1458"/>
                      </a:lnTo>
                      <a:lnTo>
                        <a:pt x="12001" y="1525"/>
                      </a:lnTo>
                      <a:lnTo>
                        <a:pt x="12111" y="1602"/>
                      </a:lnTo>
                      <a:lnTo>
                        <a:pt x="12213" y="1686"/>
                      </a:lnTo>
                      <a:lnTo>
                        <a:pt x="12306" y="1771"/>
                      </a:lnTo>
                      <a:lnTo>
                        <a:pt x="12399" y="1856"/>
                      </a:lnTo>
                      <a:lnTo>
                        <a:pt x="12492" y="1957"/>
                      </a:lnTo>
                      <a:lnTo>
                        <a:pt x="12577" y="2050"/>
                      </a:lnTo>
                      <a:lnTo>
                        <a:pt x="12662" y="2152"/>
                      </a:lnTo>
                      <a:lnTo>
                        <a:pt x="12738" y="2262"/>
                      </a:lnTo>
                      <a:lnTo>
                        <a:pt x="12806" y="2372"/>
                      </a:lnTo>
                      <a:lnTo>
                        <a:pt x="12874" y="2482"/>
                      </a:lnTo>
                      <a:lnTo>
                        <a:pt x="12933" y="2601"/>
                      </a:lnTo>
                      <a:lnTo>
                        <a:pt x="12984" y="2720"/>
                      </a:lnTo>
                      <a:lnTo>
                        <a:pt x="13034" y="2847"/>
                      </a:lnTo>
                      <a:lnTo>
                        <a:pt x="13077" y="2974"/>
                      </a:lnTo>
                      <a:lnTo>
                        <a:pt x="13111" y="3101"/>
                      </a:lnTo>
                      <a:lnTo>
                        <a:pt x="13145" y="3228"/>
                      </a:lnTo>
                      <a:lnTo>
                        <a:pt x="13170" y="3363"/>
                      </a:lnTo>
                      <a:lnTo>
                        <a:pt x="13187" y="3499"/>
                      </a:lnTo>
                      <a:lnTo>
                        <a:pt x="13195" y="3643"/>
                      </a:lnTo>
                      <a:lnTo>
                        <a:pt x="13204" y="3778"/>
                      </a:lnTo>
                      <a:lnTo>
                        <a:pt x="13195" y="3922"/>
                      </a:lnTo>
                      <a:lnTo>
                        <a:pt x="13187" y="4058"/>
                      </a:lnTo>
                      <a:lnTo>
                        <a:pt x="13170" y="4193"/>
                      </a:lnTo>
                      <a:lnTo>
                        <a:pt x="13145" y="4329"/>
                      </a:lnTo>
                      <a:lnTo>
                        <a:pt x="13111" y="4456"/>
                      </a:lnTo>
                      <a:lnTo>
                        <a:pt x="13077" y="4583"/>
                      </a:lnTo>
                      <a:lnTo>
                        <a:pt x="13034" y="4710"/>
                      </a:lnTo>
                      <a:lnTo>
                        <a:pt x="12984" y="4837"/>
                      </a:lnTo>
                      <a:lnTo>
                        <a:pt x="12933" y="4955"/>
                      </a:lnTo>
                      <a:lnTo>
                        <a:pt x="12874" y="5074"/>
                      </a:lnTo>
                      <a:lnTo>
                        <a:pt x="12806" y="5184"/>
                      </a:lnTo>
                      <a:lnTo>
                        <a:pt x="12738" y="5294"/>
                      </a:lnTo>
                      <a:lnTo>
                        <a:pt x="12662" y="5404"/>
                      </a:lnTo>
                      <a:lnTo>
                        <a:pt x="12577" y="5506"/>
                      </a:lnTo>
                      <a:lnTo>
                        <a:pt x="12492" y="5608"/>
                      </a:lnTo>
                      <a:lnTo>
                        <a:pt x="12399" y="5701"/>
                      </a:lnTo>
                      <a:lnTo>
                        <a:pt x="12306" y="5785"/>
                      </a:lnTo>
                      <a:lnTo>
                        <a:pt x="12213" y="5870"/>
                      </a:lnTo>
                      <a:lnTo>
                        <a:pt x="12111" y="5955"/>
                      </a:lnTo>
                      <a:lnTo>
                        <a:pt x="12001" y="6031"/>
                      </a:lnTo>
                      <a:lnTo>
                        <a:pt x="11891" y="6099"/>
                      </a:lnTo>
                      <a:lnTo>
                        <a:pt x="11781" y="6167"/>
                      </a:lnTo>
                      <a:lnTo>
                        <a:pt x="11662" y="6226"/>
                      </a:lnTo>
                      <a:lnTo>
                        <a:pt x="11544" y="6277"/>
                      </a:lnTo>
                      <a:lnTo>
                        <a:pt x="11417" y="6328"/>
                      </a:lnTo>
                      <a:lnTo>
                        <a:pt x="11290" y="6370"/>
                      </a:lnTo>
                      <a:lnTo>
                        <a:pt x="11163" y="6412"/>
                      </a:lnTo>
                      <a:lnTo>
                        <a:pt x="11027" y="6438"/>
                      </a:lnTo>
                      <a:lnTo>
                        <a:pt x="10900" y="6463"/>
                      </a:lnTo>
                      <a:lnTo>
                        <a:pt x="10765" y="6480"/>
                      </a:lnTo>
                      <a:lnTo>
                        <a:pt x="10621" y="6488"/>
                      </a:lnTo>
                      <a:lnTo>
                        <a:pt x="10485" y="6497"/>
                      </a:lnTo>
                      <a:lnTo>
                        <a:pt x="474" y="6497"/>
                      </a:lnTo>
                      <a:lnTo>
                        <a:pt x="424" y="6505"/>
                      </a:lnTo>
                      <a:lnTo>
                        <a:pt x="373" y="6522"/>
                      </a:lnTo>
                      <a:lnTo>
                        <a:pt x="322" y="6539"/>
                      </a:lnTo>
                      <a:lnTo>
                        <a:pt x="229" y="6582"/>
                      </a:lnTo>
                      <a:lnTo>
                        <a:pt x="153" y="6649"/>
                      </a:lnTo>
                      <a:lnTo>
                        <a:pt x="85" y="6726"/>
                      </a:lnTo>
                      <a:lnTo>
                        <a:pt x="42" y="6819"/>
                      </a:lnTo>
                      <a:lnTo>
                        <a:pt x="26" y="6870"/>
                      </a:lnTo>
                      <a:lnTo>
                        <a:pt x="9" y="6920"/>
                      </a:lnTo>
                      <a:lnTo>
                        <a:pt x="0" y="6971"/>
                      </a:lnTo>
                      <a:lnTo>
                        <a:pt x="0" y="7022"/>
                      </a:lnTo>
                      <a:lnTo>
                        <a:pt x="0" y="7081"/>
                      </a:lnTo>
                      <a:lnTo>
                        <a:pt x="9" y="7132"/>
                      </a:lnTo>
                      <a:lnTo>
                        <a:pt x="26" y="7183"/>
                      </a:lnTo>
                      <a:lnTo>
                        <a:pt x="42" y="7234"/>
                      </a:lnTo>
                      <a:lnTo>
                        <a:pt x="85" y="7318"/>
                      </a:lnTo>
                      <a:lnTo>
                        <a:pt x="153" y="7395"/>
                      </a:lnTo>
                      <a:lnTo>
                        <a:pt x="229" y="7462"/>
                      </a:lnTo>
                      <a:lnTo>
                        <a:pt x="322" y="7513"/>
                      </a:lnTo>
                      <a:lnTo>
                        <a:pt x="373" y="7530"/>
                      </a:lnTo>
                      <a:lnTo>
                        <a:pt x="424" y="7547"/>
                      </a:lnTo>
                      <a:lnTo>
                        <a:pt x="474" y="7547"/>
                      </a:lnTo>
                      <a:lnTo>
                        <a:pt x="525" y="7556"/>
                      </a:lnTo>
                      <a:lnTo>
                        <a:pt x="10485" y="7556"/>
                      </a:lnTo>
                      <a:lnTo>
                        <a:pt x="10680" y="7547"/>
                      </a:lnTo>
                      <a:lnTo>
                        <a:pt x="10866" y="7530"/>
                      </a:lnTo>
                      <a:lnTo>
                        <a:pt x="11061" y="7513"/>
                      </a:lnTo>
                      <a:lnTo>
                        <a:pt x="11247" y="7479"/>
                      </a:lnTo>
                      <a:lnTo>
                        <a:pt x="11425" y="7437"/>
                      </a:lnTo>
                      <a:lnTo>
                        <a:pt x="11603" y="7386"/>
                      </a:lnTo>
                      <a:lnTo>
                        <a:pt x="11781" y="7327"/>
                      </a:lnTo>
                      <a:lnTo>
                        <a:pt x="11950" y="7259"/>
                      </a:lnTo>
                      <a:lnTo>
                        <a:pt x="12120" y="7183"/>
                      </a:lnTo>
                      <a:lnTo>
                        <a:pt x="12281" y="7098"/>
                      </a:lnTo>
                      <a:lnTo>
                        <a:pt x="12442" y="7005"/>
                      </a:lnTo>
                      <a:lnTo>
                        <a:pt x="12594" y="6912"/>
                      </a:lnTo>
                      <a:lnTo>
                        <a:pt x="12738" y="6802"/>
                      </a:lnTo>
                      <a:lnTo>
                        <a:pt x="12882" y="6692"/>
                      </a:lnTo>
                      <a:lnTo>
                        <a:pt x="13018" y="6573"/>
                      </a:lnTo>
                      <a:lnTo>
                        <a:pt x="13153" y="6446"/>
                      </a:lnTo>
                      <a:lnTo>
                        <a:pt x="13280" y="6319"/>
                      </a:lnTo>
                      <a:lnTo>
                        <a:pt x="13399" y="6175"/>
                      </a:lnTo>
                      <a:lnTo>
                        <a:pt x="13509" y="6040"/>
                      </a:lnTo>
                      <a:lnTo>
                        <a:pt x="13610" y="5887"/>
                      </a:lnTo>
                      <a:lnTo>
                        <a:pt x="13712" y="5735"/>
                      </a:lnTo>
                      <a:lnTo>
                        <a:pt x="13805" y="5574"/>
                      </a:lnTo>
                      <a:lnTo>
                        <a:pt x="13890" y="5413"/>
                      </a:lnTo>
                      <a:lnTo>
                        <a:pt x="13958" y="5243"/>
                      </a:lnTo>
                      <a:lnTo>
                        <a:pt x="14025" y="5074"/>
                      </a:lnTo>
                      <a:lnTo>
                        <a:pt x="14085" y="4896"/>
                      </a:lnTo>
                      <a:lnTo>
                        <a:pt x="14136" y="4718"/>
                      </a:lnTo>
                      <a:lnTo>
                        <a:pt x="14178" y="4540"/>
                      </a:lnTo>
                      <a:lnTo>
                        <a:pt x="14212" y="4354"/>
                      </a:lnTo>
                      <a:lnTo>
                        <a:pt x="14237" y="4168"/>
                      </a:lnTo>
                      <a:lnTo>
                        <a:pt x="14254" y="3973"/>
                      </a:lnTo>
                      <a:lnTo>
                        <a:pt x="14263" y="3778"/>
                      </a:lnTo>
                      <a:lnTo>
                        <a:pt x="14254" y="3583"/>
                      </a:lnTo>
                      <a:lnTo>
                        <a:pt x="14237" y="3397"/>
                      </a:lnTo>
                      <a:lnTo>
                        <a:pt x="14212" y="3202"/>
                      </a:lnTo>
                      <a:lnTo>
                        <a:pt x="14178" y="3016"/>
                      </a:lnTo>
                      <a:lnTo>
                        <a:pt x="14136" y="2838"/>
                      </a:lnTo>
                      <a:lnTo>
                        <a:pt x="14085" y="2660"/>
                      </a:lnTo>
                      <a:lnTo>
                        <a:pt x="14025" y="2482"/>
                      </a:lnTo>
                      <a:lnTo>
                        <a:pt x="13958" y="2313"/>
                      </a:lnTo>
                      <a:lnTo>
                        <a:pt x="13890" y="2144"/>
                      </a:lnTo>
                      <a:lnTo>
                        <a:pt x="13805" y="1983"/>
                      </a:lnTo>
                      <a:lnTo>
                        <a:pt x="13712" y="1822"/>
                      </a:lnTo>
                      <a:lnTo>
                        <a:pt x="13610" y="1669"/>
                      </a:lnTo>
                      <a:lnTo>
                        <a:pt x="13509" y="1525"/>
                      </a:lnTo>
                      <a:lnTo>
                        <a:pt x="13399" y="1381"/>
                      </a:lnTo>
                      <a:lnTo>
                        <a:pt x="13280" y="1237"/>
                      </a:lnTo>
                      <a:lnTo>
                        <a:pt x="13153" y="1110"/>
                      </a:lnTo>
                      <a:lnTo>
                        <a:pt x="13018" y="983"/>
                      </a:lnTo>
                      <a:lnTo>
                        <a:pt x="12882" y="865"/>
                      </a:lnTo>
                      <a:lnTo>
                        <a:pt x="12738" y="755"/>
                      </a:lnTo>
                      <a:lnTo>
                        <a:pt x="12594" y="653"/>
                      </a:lnTo>
                      <a:lnTo>
                        <a:pt x="12442" y="551"/>
                      </a:lnTo>
                      <a:lnTo>
                        <a:pt x="12281" y="458"/>
                      </a:lnTo>
                      <a:lnTo>
                        <a:pt x="12120" y="374"/>
                      </a:lnTo>
                      <a:lnTo>
                        <a:pt x="11950" y="297"/>
                      </a:lnTo>
                      <a:lnTo>
                        <a:pt x="11781" y="230"/>
                      </a:lnTo>
                      <a:lnTo>
                        <a:pt x="11603" y="170"/>
                      </a:lnTo>
                      <a:lnTo>
                        <a:pt x="11425" y="119"/>
                      </a:lnTo>
                      <a:lnTo>
                        <a:pt x="11247" y="77"/>
                      </a:lnTo>
                      <a:lnTo>
                        <a:pt x="11061" y="43"/>
                      </a:lnTo>
                      <a:lnTo>
                        <a:pt x="10866" y="26"/>
                      </a:lnTo>
                      <a:lnTo>
                        <a:pt x="10680" y="9"/>
                      </a:lnTo>
                      <a:lnTo>
                        <a:pt x="104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28" name="Google Shape;1458;p22">
                  <a:extLst>
                    <a:ext uri="{FF2B5EF4-FFF2-40B4-BE49-F238E27FC236}">
                      <a16:creationId xmlns:a16="http://schemas.microsoft.com/office/drawing/2014/main" id="{4DBD58A4-E622-4026-9CBF-3456537047D1}"/>
                    </a:ext>
                  </a:extLst>
                </p:cNvPr>
                <p:cNvSpPr/>
                <p:nvPr/>
              </p:nvSpPr>
              <p:spPr>
                <a:xfrm>
                  <a:off x="4545350" y="3398250"/>
                  <a:ext cx="356575" cy="18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3" h="7556" fill="none" extrusionOk="0">
                      <a:moveTo>
                        <a:pt x="10485" y="1"/>
                      </a:moveTo>
                      <a:lnTo>
                        <a:pt x="10485" y="1"/>
                      </a:lnTo>
                      <a:lnTo>
                        <a:pt x="10324" y="9"/>
                      </a:lnTo>
                      <a:lnTo>
                        <a:pt x="10163" y="18"/>
                      </a:lnTo>
                      <a:lnTo>
                        <a:pt x="10002" y="35"/>
                      </a:lnTo>
                      <a:lnTo>
                        <a:pt x="9850" y="60"/>
                      </a:lnTo>
                      <a:lnTo>
                        <a:pt x="9689" y="86"/>
                      </a:lnTo>
                      <a:lnTo>
                        <a:pt x="9537" y="128"/>
                      </a:lnTo>
                      <a:lnTo>
                        <a:pt x="9384" y="170"/>
                      </a:lnTo>
                      <a:lnTo>
                        <a:pt x="9232" y="221"/>
                      </a:lnTo>
                      <a:lnTo>
                        <a:pt x="9079" y="272"/>
                      </a:lnTo>
                      <a:lnTo>
                        <a:pt x="8935" y="340"/>
                      </a:lnTo>
                      <a:lnTo>
                        <a:pt x="8791" y="407"/>
                      </a:lnTo>
                      <a:lnTo>
                        <a:pt x="8647" y="475"/>
                      </a:lnTo>
                      <a:lnTo>
                        <a:pt x="8512" y="560"/>
                      </a:lnTo>
                      <a:lnTo>
                        <a:pt x="8376" y="645"/>
                      </a:lnTo>
                      <a:lnTo>
                        <a:pt x="8249" y="738"/>
                      </a:lnTo>
                      <a:lnTo>
                        <a:pt x="8122" y="831"/>
                      </a:lnTo>
                      <a:lnTo>
                        <a:pt x="8122" y="831"/>
                      </a:lnTo>
                      <a:lnTo>
                        <a:pt x="8080" y="873"/>
                      </a:lnTo>
                      <a:lnTo>
                        <a:pt x="8046" y="907"/>
                      </a:lnTo>
                      <a:lnTo>
                        <a:pt x="8012" y="949"/>
                      </a:lnTo>
                      <a:lnTo>
                        <a:pt x="7987" y="1000"/>
                      </a:lnTo>
                      <a:lnTo>
                        <a:pt x="7944" y="1093"/>
                      </a:lnTo>
                      <a:lnTo>
                        <a:pt x="7927" y="1187"/>
                      </a:lnTo>
                      <a:lnTo>
                        <a:pt x="7927" y="1288"/>
                      </a:lnTo>
                      <a:lnTo>
                        <a:pt x="7944" y="1390"/>
                      </a:lnTo>
                      <a:lnTo>
                        <a:pt x="7961" y="1441"/>
                      </a:lnTo>
                      <a:lnTo>
                        <a:pt x="7978" y="1491"/>
                      </a:lnTo>
                      <a:lnTo>
                        <a:pt x="8004" y="1534"/>
                      </a:lnTo>
                      <a:lnTo>
                        <a:pt x="8038" y="1576"/>
                      </a:lnTo>
                      <a:lnTo>
                        <a:pt x="8038" y="1576"/>
                      </a:lnTo>
                      <a:lnTo>
                        <a:pt x="8071" y="1619"/>
                      </a:lnTo>
                      <a:lnTo>
                        <a:pt x="8114" y="1652"/>
                      </a:lnTo>
                      <a:lnTo>
                        <a:pt x="8156" y="1686"/>
                      </a:lnTo>
                      <a:lnTo>
                        <a:pt x="8198" y="1712"/>
                      </a:lnTo>
                      <a:lnTo>
                        <a:pt x="8292" y="1754"/>
                      </a:lnTo>
                      <a:lnTo>
                        <a:pt x="8393" y="1771"/>
                      </a:lnTo>
                      <a:lnTo>
                        <a:pt x="8495" y="1779"/>
                      </a:lnTo>
                      <a:lnTo>
                        <a:pt x="8597" y="1754"/>
                      </a:lnTo>
                      <a:lnTo>
                        <a:pt x="8647" y="1737"/>
                      </a:lnTo>
                      <a:lnTo>
                        <a:pt x="8690" y="1720"/>
                      </a:lnTo>
                      <a:lnTo>
                        <a:pt x="8741" y="1695"/>
                      </a:lnTo>
                      <a:lnTo>
                        <a:pt x="8783" y="1661"/>
                      </a:lnTo>
                      <a:lnTo>
                        <a:pt x="8783" y="1661"/>
                      </a:lnTo>
                      <a:lnTo>
                        <a:pt x="8969" y="1525"/>
                      </a:lnTo>
                      <a:lnTo>
                        <a:pt x="9164" y="1407"/>
                      </a:lnTo>
                      <a:lnTo>
                        <a:pt x="9367" y="1305"/>
                      </a:lnTo>
                      <a:lnTo>
                        <a:pt x="9579" y="1220"/>
                      </a:lnTo>
                      <a:lnTo>
                        <a:pt x="9799" y="1153"/>
                      </a:lnTo>
                      <a:lnTo>
                        <a:pt x="10028" y="1102"/>
                      </a:lnTo>
                      <a:lnTo>
                        <a:pt x="10257" y="1068"/>
                      </a:lnTo>
                      <a:lnTo>
                        <a:pt x="10485" y="1060"/>
                      </a:lnTo>
                      <a:lnTo>
                        <a:pt x="10485" y="1060"/>
                      </a:lnTo>
                      <a:lnTo>
                        <a:pt x="10621" y="1068"/>
                      </a:lnTo>
                      <a:lnTo>
                        <a:pt x="10765" y="1076"/>
                      </a:lnTo>
                      <a:lnTo>
                        <a:pt x="10900" y="1093"/>
                      </a:lnTo>
                      <a:lnTo>
                        <a:pt x="11027" y="1119"/>
                      </a:lnTo>
                      <a:lnTo>
                        <a:pt x="11163" y="1144"/>
                      </a:lnTo>
                      <a:lnTo>
                        <a:pt x="11290" y="1187"/>
                      </a:lnTo>
                      <a:lnTo>
                        <a:pt x="11417" y="1229"/>
                      </a:lnTo>
                      <a:lnTo>
                        <a:pt x="11544" y="1280"/>
                      </a:lnTo>
                      <a:lnTo>
                        <a:pt x="11662" y="1331"/>
                      </a:lnTo>
                      <a:lnTo>
                        <a:pt x="11781" y="1390"/>
                      </a:lnTo>
                      <a:lnTo>
                        <a:pt x="11891" y="1458"/>
                      </a:lnTo>
                      <a:lnTo>
                        <a:pt x="12001" y="1525"/>
                      </a:lnTo>
                      <a:lnTo>
                        <a:pt x="12111" y="1602"/>
                      </a:lnTo>
                      <a:lnTo>
                        <a:pt x="12213" y="1686"/>
                      </a:lnTo>
                      <a:lnTo>
                        <a:pt x="12306" y="1771"/>
                      </a:lnTo>
                      <a:lnTo>
                        <a:pt x="12399" y="1856"/>
                      </a:lnTo>
                      <a:lnTo>
                        <a:pt x="12492" y="1957"/>
                      </a:lnTo>
                      <a:lnTo>
                        <a:pt x="12577" y="2050"/>
                      </a:lnTo>
                      <a:lnTo>
                        <a:pt x="12662" y="2152"/>
                      </a:lnTo>
                      <a:lnTo>
                        <a:pt x="12738" y="2262"/>
                      </a:lnTo>
                      <a:lnTo>
                        <a:pt x="12806" y="2372"/>
                      </a:lnTo>
                      <a:lnTo>
                        <a:pt x="12874" y="2482"/>
                      </a:lnTo>
                      <a:lnTo>
                        <a:pt x="12933" y="2601"/>
                      </a:lnTo>
                      <a:lnTo>
                        <a:pt x="12984" y="2720"/>
                      </a:lnTo>
                      <a:lnTo>
                        <a:pt x="13034" y="2847"/>
                      </a:lnTo>
                      <a:lnTo>
                        <a:pt x="13077" y="2974"/>
                      </a:lnTo>
                      <a:lnTo>
                        <a:pt x="13111" y="3101"/>
                      </a:lnTo>
                      <a:lnTo>
                        <a:pt x="13145" y="3228"/>
                      </a:lnTo>
                      <a:lnTo>
                        <a:pt x="13170" y="3363"/>
                      </a:lnTo>
                      <a:lnTo>
                        <a:pt x="13187" y="3499"/>
                      </a:lnTo>
                      <a:lnTo>
                        <a:pt x="13195" y="3643"/>
                      </a:lnTo>
                      <a:lnTo>
                        <a:pt x="13204" y="3778"/>
                      </a:lnTo>
                      <a:lnTo>
                        <a:pt x="13204" y="3778"/>
                      </a:lnTo>
                      <a:lnTo>
                        <a:pt x="13195" y="3922"/>
                      </a:lnTo>
                      <a:lnTo>
                        <a:pt x="13187" y="4058"/>
                      </a:lnTo>
                      <a:lnTo>
                        <a:pt x="13170" y="4193"/>
                      </a:lnTo>
                      <a:lnTo>
                        <a:pt x="13145" y="4329"/>
                      </a:lnTo>
                      <a:lnTo>
                        <a:pt x="13111" y="4456"/>
                      </a:lnTo>
                      <a:lnTo>
                        <a:pt x="13077" y="4583"/>
                      </a:lnTo>
                      <a:lnTo>
                        <a:pt x="13034" y="4710"/>
                      </a:lnTo>
                      <a:lnTo>
                        <a:pt x="12984" y="4837"/>
                      </a:lnTo>
                      <a:lnTo>
                        <a:pt x="12933" y="4955"/>
                      </a:lnTo>
                      <a:lnTo>
                        <a:pt x="12874" y="5074"/>
                      </a:lnTo>
                      <a:lnTo>
                        <a:pt x="12806" y="5184"/>
                      </a:lnTo>
                      <a:lnTo>
                        <a:pt x="12738" y="5294"/>
                      </a:lnTo>
                      <a:lnTo>
                        <a:pt x="12662" y="5404"/>
                      </a:lnTo>
                      <a:lnTo>
                        <a:pt x="12577" y="5506"/>
                      </a:lnTo>
                      <a:lnTo>
                        <a:pt x="12492" y="5608"/>
                      </a:lnTo>
                      <a:lnTo>
                        <a:pt x="12399" y="5701"/>
                      </a:lnTo>
                      <a:lnTo>
                        <a:pt x="12306" y="5785"/>
                      </a:lnTo>
                      <a:lnTo>
                        <a:pt x="12213" y="5870"/>
                      </a:lnTo>
                      <a:lnTo>
                        <a:pt x="12111" y="5955"/>
                      </a:lnTo>
                      <a:lnTo>
                        <a:pt x="12001" y="6031"/>
                      </a:lnTo>
                      <a:lnTo>
                        <a:pt x="11891" y="6099"/>
                      </a:lnTo>
                      <a:lnTo>
                        <a:pt x="11781" y="6167"/>
                      </a:lnTo>
                      <a:lnTo>
                        <a:pt x="11662" y="6226"/>
                      </a:lnTo>
                      <a:lnTo>
                        <a:pt x="11544" y="6277"/>
                      </a:lnTo>
                      <a:lnTo>
                        <a:pt x="11417" y="6328"/>
                      </a:lnTo>
                      <a:lnTo>
                        <a:pt x="11290" y="6370"/>
                      </a:lnTo>
                      <a:lnTo>
                        <a:pt x="11163" y="6412"/>
                      </a:lnTo>
                      <a:lnTo>
                        <a:pt x="11027" y="6438"/>
                      </a:lnTo>
                      <a:lnTo>
                        <a:pt x="10900" y="6463"/>
                      </a:lnTo>
                      <a:lnTo>
                        <a:pt x="10765" y="6480"/>
                      </a:lnTo>
                      <a:lnTo>
                        <a:pt x="10621" y="6488"/>
                      </a:lnTo>
                      <a:lnTo>
                        <a:pt x="10485" y="6497"/>
                      </a:lnTo>
                      <a:lnTo>
                        <a:pt x="525" y="6497"/>
                      </a:lnTo>
                      <a:lnTo>
                        <a:pt x="525" y="6497"/>
                      </a:lnTo>
                      <a:lnTo>
                        <a:pt x="474" y="6497"/>
                      </a:lnTo>
                      <a:lnTo>
                        <a:pt x="424" y="6505"/>
                      </a:lnTo>
                      <a:lnTo>
                        <a:pt x="373" y="6522"/>
                      </a:lnTo>
                      <a:lnTo>
                        <a:pt x="322" y="6539"/>
                      </a:lnTo>
                      <a:lnTo>
                        <a:pt x="229" y="6582"/>
                      </a:lnTo>
                      <a:lnTo>
                        <a:pt x="153" y="6649"/>
                      </a:lnTo>
                      <a:lnTo>
                        <a:pt x="85" y="6726"/>
                      </a:lnTo>
                      <a:lnTo>
                        <a:pt x="42" y="6819"/>
                      </a:lnTo>
                      <a:lnTo>
                        <a:pt x="26" y="6870"/>
                      </a:lnTo>
                      <a:lnTo>
                        <a:pt x="9" y="6920"/>
                      </a:lnTo>
                      <a:lnTo>
                        <a:pt x="0" y="6971"/>
                      </a:lnTo>
                      <a:lnTo>
                        <a:pt x="0" y="7022"/>
                      </a:lnTo>
                      <a:lnTo>
                        <a:pt x="0" y="7022"/>
                      </a:lnTo>
                      <a:lnTo>
                        <a:pt x="0" y="7081"/>
                      </a:lnTo>
                      <a:lnTo>
                        <a:pt x="9" y="7132"/>
                      </a:lnTo>
                      <a:lnTo>
                        <a:pt x="26" y="7183"/>
                      </a:lnTo>
                      <a:lnTo>
                        <a:pt x="42" y="7234"/>
                      </a:lnTo>
                      <a:lnTo>
                        <a:pt x="85" y="7318"/>
                      </a:lnTo>
                      <a:lnTo>
                        <a:pt x="153" y="7395"/>
                      </a:lnTo>
                      <a:lnTo>
                        <a:pt x="229" y="7462"/>
                      </a:lnTo>
                      <a:lnTo>
                        <a:pt x="322" y="7513"/>
                      </a:lnTo>
                      <a:lnTo>
                        <a:pt x="373" y="7530"/>
                      </a:lnTo>
                      <a:lnTo>
                        <a:pt x="424" y="7547"/>
                      </a:lnTo>
                      <a:lnTo>
                        <a:pt x="474" y="7547"/>
                      </a:lnTo>
                      <a:lnTo>
                        <a:pt x="525" y="7556"/>
                      </a:lnTo>
                      <a:lnTo>
                        <a:pt x="10485" y="7556"/>
                      </a:lnTo>
                      <a:lnTo>
                        <a:pt x="10485" y="7556"/>
                      </a:lnTo>
                      <a:lnTo>
                        <a:pt x="10680" y="7547"/>
                      </a:lnTo>
                      <a:lnTo>
                        <a:pt x="10866" y="7530"/>
                      </a:lnTo>
                      <a:lnTo>
                        <a:pt x="11061" y="7513"/>
                      </a:lnTo>
                      <a:lnTo>
                        <a:pt x="11247" y="7479"/>
                      </a:lnTo>
                      <a:lnTo>
                        <a:pt x="11425" y="7437"/>
                      </a:lnTo>
                      <a:lnTo>
                        <a:pt x="11603" y="7386"/>
                      </a:lnTo>
                      <a:lnTo>
                        <a:pt x="11781" y="7327"/>
                      </a:lnTo>
                      <a:lnTo>
                        <a:pt x="11950" y="7259"/>
                      </a:lnTo>
                      <a:lnTo>
                        <a:pt x="12120" y="7183"/>
                      </a:lnTo>
                      <a:lnTo>
                        <a:pt x="12281" y="7098"/>
                      </a:lnTo>
                      <a:lnTo>
                        <a:pt x="12442" y="7005"/>
                      </a:lnTo>
                      <a:lnTo>
                        <a:pt x="12594" y="6912"/>
                      </a:lnTo>
                      <a:lnTo>
                        <a:pt x="12738" y="6802"/>
                      </a:lnTo>
                      <a:lnTo>
                        <a:pt x="12882" y="6692"/>
                      </a:lnTo>
                      <a:lnTo>
                        <a:pt x="13018" y="6573"/>
                      </a:lnTo>
                      <a:lnTo>
                        <a:pt x="13153" y="6446"/>
                      </a:lnTo>
                      <a:lnTo>
                        <a:pt x="13280" y="6319"/>
                      </a:lnTo>
                      <a:lnTo>
                        <a:pt x="13399" y="6175"/>
                      </a:lnTo>
                      <a:lnTo>
                        <a:pt x="13509" y="6040"/>
                      </a:lnTo>
                      <a:lnTo>
                        <a:pt x="13610" y="5887"/>
                      </a:lnTo>
                      <a:lnTo>
                        <a:pt x="13712" y="5735"/>
                      </a:lnTo>
                      <a:lnTo>
                        <a:pt x="13805" y="5574"/>
                      </a:lnTo>
                      <a:lnTo>
                        <a:pt x="13890" y="5413"/>
                      </a:lnTo>
                      <a:lnTo>
                        <a:pt x="13958" y="5243"/>
                      </a:lnTo>
                      <a:lnTo>
                        <a:pt x="14025" y="5074"/>
                      </a:lnTo>
                      <a:lnTo>
                        <a:pt x="14085" y="4896"/>
                      </a:lnTo>
                      <a:lnTo>
                        <a:pt x="14136" y="4718"/>
                      </a:lnTo>
                      <a:lnTo>
                        <a:pt x="14178" y="4540"/>
                      </a:lnTo>
                      <a:lnTo>
                        <a:pt x="14212" y="4354"/>
                      </a:lnTo>
                      <a:lnTo>
                        <a:pt x="14237" y="4168"/>
                      </a:lnTo>
                      <a:lnTo>
                        <a:pt x="14254" y="3973"/>
                      </a:lnTo>
                      <a:lnTo>
                        <a:pt x="14263" y="3778"/>
                      </a:lnTo>
                      <a:lnTo>
                        <a:pt x="14263" y="3778"/>
                      </a:lnTo>
                      <a:lnTo>
                        <a:pt x="14254" y="3583"/>
                      </a:lnTo>
                      <a:lnTo>
                        <a:pt x="14237" y="3397"/>
                      </a:lnTo>
                      <a:lnTo>
                        <a:pt x="14212" y="3202"/>
                      </a:lnTo>
                      <a:lnTo>
                        <a:pt x="14178" y="3016"/>
                      </a:lnTo>
                      <a:lnTo>
                        <a:pt x="14136" y="2838"/>
                      </a:lnTo>
                      <a:lnTo>
                        <a:pt x="14085" y="2660"/>
                      </a:lnTo>
                      <a:lnTo>
                        <a:pt x="14025" y="2482"/>
                      </a:lnTo>
                      <a:lnTo>
                        <a:pt x="13958" y="2313"/>
                      </a:lnTo>
                      <a:lnTo>
                        <a:pt x="13890" y="2144"/>
                      </a:lnTo>
                      <a:lnTo>
                        <a:pt x="13805" y="1983"/>
                      </a:lnTo>
                      <a:lnTo>
                        <a:pt x="13712" y="1822"/>
                      </a:lnTo>
                      <a:lnTo>
                        <a:pt x="13610" y="1669"/>
                      </a:lnTo>
                      <a:lnTo>
                        <a:pt x="13509" y="1525"/>
                      </a:lnTo>
                      <a:lnTo>
                        <a:pt x="13399" y="1381"/>
                      </a:lnTo>
                      <a:lnTo>
                        <a:pt x="13280" y="1237"/>
                      </a:lnTo>
                      <a:lnTo>
                        <a:pt x="13153" y="1110"/>
                      </a:lnTo>
                      <a:lnTo>
                        <a:pt x="13018" y="983"/>
                      </a:lnTo>
                      <a:lnTo>
                        <a:pt x="12882" y="865"/>
                      </a:lnTo>
                      <a:lnTo>
                        <a:pt x="12738" y="755"/>
                      </a:lnTo>
                      <a:lnTo>
                        <a:pt x="12594" y="653"/>
                      </a:lnTo>
                      <a:lnTo>
                        <a:pt x="12442" y="551"/>
                      </a:lnTo>
                      <a:lnTo>
                        <a:pt x="12281" y="458"/>
                      </a:lnTo>
                      <a:lnTo>
                        <a:pt x="12120" y="374"/>
                      </a:lnTo>
                      <a:lnTo>
                        <a:pt x="11950" y="297"/>
                      </a:lnTo>
                      <a:lnTo>
                        <a:pt x="11781" y="230"/>
                      </a:lnTo>
                      <a:lnTo>
                        <a:pt x="11603" y="170"/>
                      </a:lnTo>
                      <a:lnTo>
                        <a:pt x="11425" y="119"/>
                      </a:lnTo>
                      <a:lnTo>
                        <a:pt x="11247" y="77"/>
                      </a:lnTo>
                      <a:lnTo>
                        <a:pt x="11061" y="43"/>
                      </a:lnTo>
                      <a:lnTo>
                        <a:pt x="10866" y="26"/>
                      </a:lnTo>
                      <a:lnTo>
                        <a:pt x="10680" y="9"/>
                      </a:lnTo>
                      <a:lnTo>
                        <a:pt x="10485" y="1"/>
                      </a:lnTo>
                      <a:lnTo>
                        <a:pt x="10485" y="1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29" name="Google Shape;1459;p22">
                  <a:extLst>
                    <a:ext uri="{FF2B5EF4-FFF2-40B4-BE49-F238E27FC236}">
                      <a16:creationId xmlns:a16="http://schemas.microsoft.com/office/drawing/2014/main" id="{273F976A-B8D8-4DF5-97C2-279E2A6AE877}"/>
                    </a:ext>
                  </a:extLst>
                </p:cNvPr>
                <p:cNvSpPr/>
                <p:nvPr/>
              </p:nvSpPr>
              <p:spPr>
                <a:xfrm>
                  <a:off x="4807475" y="3398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0" name="Google Shape;1460;p22">
                  <a:extLst>
                    <a:ext uri="{FF2B5EF4-FFF2-40B4-BE49-F238E27FC236}">
                      <a16:creationId xmlns:a16="http://schemas.microsoft.com/office/drawing/2014/main" id="{9BD7471A-F130-454F-96BC-DF2CC757FE64}"/>
                    </a:ext>
                  </a:extLst>
                </p:cNvPr>
                <p:cNvSpPr/>
                <p:nvPr/>
              </p:nvSpPr>
              <p:spPr>
                <a:xfrm>
                  <a:off x="4519925" y="3507725"/>
                  <a:ext cx="1679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8" h="1060" extrusionOk="0">
                      <a:moveTo>
                        <a:pt x="475" y="1"/>
                      </a:move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23" y="43"/>
                      </a:lnTo>
                      <a:lnTo>
                        <a:pt x="238" y="94"/>
                      </a:lnTo>
                      <a:lnTo>
                        <a:pt x="153" y="153"/>
                      </a:lnTo>
                      <a:lnTo>
                        <a:pt x="94" y="238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26" y="687"/>
                      </a:lnTo>
                      <a:lnTo>
                        <a:pt x="43" y="737"/>
                      </a:lnTo>
                      <a:lnTo>
                        <a:pt x="94" y="831"/>
                      </a:lnTo>
                      <a:lnTo>
                        <a:pt x="153" y="907"/>
                      </a:lnTo>
                      <a:lnTo>
                        <a:pt x="238" y="966"/>
                      </a:lnTo>
                      <a:lnTo>
                        <a:pt x="323" y="1017"/>
                      </a:lnTo>
                      <a:lnTo>
                        <a:pt x="373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6243" y="1059"/>
                      </a:lnTo>
                      <a:lnTo>
                        <a:pt x="6294" y="1051"/>
                      </a:lnTo>
                      <a:lnTo>
                        <a:pt x="6344" y="1034"/>
                      </a:lnTo>
                      <a:lnTo>
                        <a:pt x="6395" y="1017"/>
                      </a:lnTo>
                      <a:lnTo>
                        <a:pt x="6480" y="966"/>
                      </a:lnTo>
                      <a:lnTo>
                        <a:pt x="6565" y="907"/>
                      </a:lnTo>
                      <a:lnTo>
                        <a:pt x="6624" y="831"/>
                      </a:lnTo>
                      <a:lnTo>
                        <a:pt x="6675" y="737"/>
                      </a:lnTo>
                      <a:lnTo>
                        <a:pt x="6692" y="687"/>
                      </a:lnTo>
                      <a:lnTo>
                        <a:pt x="6709" y="636"/>
                      </a:lnTo>
                      <a:lnTo>
                        <a:pt x="6717" y="585"/>
                      </a:lnTo>
                      <a:lnTo>
                        <a:pt x="6717" y="534"/>
                      </a:lnTo>
                      <a:lnTo>
                        <a:pt x="6717" y="475"/>
                      </a:lnTo>
                      <a:lnTo>
                        <a:pt x="6709" y="424"/>
                      </a:lnTo>
                      <a:lnTo>
                        <a:pt x="6692" y="373"/>
                      </a:lnTo>
                      <a:lnTo>
                        <a:pt x="6675" y="322"/>
                      </a:lnTo>
                      <a:lnTo>
                        <a:pt x="6624" y="238"/>
                      </a:lnTo>
                      <a:lnTo>
                        <a:pt x="6565" y="153"/>
                      </a:lnTo>
                      <a:lnTo>
                        <a:pt x="6480" y="94"/>
                      </a:lnTo>
                      <a:lnTo>
                        <a:pt x="6395" y="43"/>
                      </a:lnTo>
                      <a:lnTo>
                        <a:pt x="6344" y="26"/>
                      </a:lnTo>
                      <a:lnTo>
                        <a:pt x="6294" y="9"/>
                      </a:lnTo>
                      <a:lnTo>
                        <a:pt x="624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1" name="Google Shape;1461;p22">
                  <a:extLst>
                    <a:ext uri="{FF2B5EF4-FFF2-40B4-BE49-F238E27FC236}">
                      <a16:creationId xmlns:a16="http://schemas.microsoft.com/office/drawing/2014/main" id="{A10A848E-1B6D-4B38-AADA-FA5B06694211}"/>
                    </a:ext>
                  </a:extLst>
                </p:cNvPr>
                <p:cNvSpPr/>
                <p:nvPr/>
              </p:nvSpPr>
              <p:spPr>
                <a:xfrm>
                  <a:off x="4519925" y="3507725"/>
                  <a:ext cx="1679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8" h="1060" fill="none" extrusionOk="0">
                      <a:moveTo>
                        <a:pt x="526" y="1059"/>
                      </a:moveTo>
                      <a:lnTo>
                        <a:pt x="6183" y="1059"/>
                      </a:lnTo>
                      <a:lnTo>
                        <a:pt x="6183" y="1059"/>
                      </a:lnTo>
                      <a:lnTo>
                        <a:pt x="6243" y="1059"/>
                      </a:lnTo>
                      <a:lnTo>
                        <a:pt x="6294" y="1051"/>
                      </a:lnTo>
                      <a:lnTo>
                        <a:pt x="6344" y="1034"/>
                      </a:lnTo>
                      <a:lnTo>
                        <a:pt x="6395" y="1017"/>
                      </a:lnTo>
                      <a:lnTo>
                        <a:pt x="6480" y="966"/>
                      </a:lnTo>
                      <a:lnTo>
                        <a:pt x="6565" y="907"/>
                      </a:lnTo>
                      <a:lnTo>
                        <a:pt x="6624" y="831"/>
                      </a:lnTo>
                      <a:lnTo>
                        <a:pt x="6675" y="737"/>
                      </a:lnTo>
                      <a:lnTo>
                        <a:pt x="6692" y="687"/>
                      </a:lnTo>
                      <a:lnTo>
                        <a:pt x="6709" y="636"/>
                      </a:lnTo>
                      <a:lnTo>
                        <a:pt x="6717" y="585"/>
                      </a:lnTo>
                      <a:lnTo>
                        <a:pt x="6717" y="534"/>
                      </a:lnTo>
                      <a:lnTo>
                        <a:pt x="6717" y="534"/>
                      </a:lnTo>
                      <a:lnTo>
                        <a:pt x="6717" y="475"/>
                      </a:lnTo>
                      <a:lnTo>
                        <a:pt x="6709" y="424"/>
                      </a:lnTo>
                      <a:lnTo>
                        <a:pt x="6692" y="373"/>
                      </a:lnTo>
                      <a:lnTo>
                        <a:pt x="6675" y="322"/>
                      </a:lnTo>
                      <a:lnTo>
                        <a:pt x="6624" y="238"/>
                      </a:lnTo>
                      <a:lnTo>
                        <a:pt x="6565" y="153"/>
                      </a:lnTo>
                      <a:lnTo>
                        <a:pt x="6480" y="94"/>
                      </a:lnTo>
                      <a:lnTo>
                        <a:pt x="6395" y="43"/>
                      </a:lnTo>
                      <a:lnTo>
                        <a:pt x="6344" y="26"/>
                      </a:lnTo>
                      <a:lnTo>
                        <a:pt x="6294" y="9"/>
                      </a:lnTo>
                      <a:lnTo>
                        <a:pt x="6243" y="1"/>
                      </a:lnTo>
                      <a:lnTo>
                        <a:pt x="6183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475" y="1"/>
                      </a:ln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23" y="43"/>
                      </a:lnTo>
                      <a:lnTo>
                        <a:pt x="238" y="94"/>
                      </a:lnTo>
                      <a:lnTo>
                        <a:pt x="153" y="153"/>
                      </a:lnTo>
                      <a:lnTo>
                        <a:pt x="94" y="238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26" y="687"/>
                      </a:lnTo>
                      <a:lnTo>
                        <a:pt x="43" y="737"/>
                      </a:lnTo>
                      <a:lnTo>
                        <a:pt x="94" y="831"/>
                      </a:lnTo>
                      <a:lnTo>
                        <a:pt x="153" y="907"/>
                      </a:lnTo>
                      <a:lnTo>
                        <a:pt x="238" y="966"/>
                      </a:lnTo>
                      <a:lnTo>
                        <a:pt x="323" y="1017"/>
                      </a:lnTo>
                      <a:lnTo>
                        <a:pt x="373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526" y="1059"/>
                      </a:lnTo>
                      <a:lnTo>
                        <a:pt x="526" y="1059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2" name="Google Shape;1462;p22">
                  <a:extLst>
                    <a:ext uri="{FF2B5EF4-FFF2-40B4-BE49-F238E27FC236}">
                      <a16:creationId xmlns:a16="http://schemas.microsoft.com/office/drawing/2014/main" id="{6F226926-13FE-4DE3-8A39-60B87583945A}"/>
                    </a:ext>
                  </a:extLst>
                </p:cNvPr>
                <p:cNvSpPr/>
                <p:nvPr/>
              </p:nvSpPr>
              <p:spPr>
                <a:xfrm>
                  <a:off x="4533050" y="35342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3" name="Google Shape;1463;p22">
                  <a:extLst>
                    <a:ext uri="{FF2B5EF4-FFF2-40B4-BE49-F238E27FC236}">
                      <a16:creationId xmlns:a16="http://schemas.microsoft.com/office/drawing/2014/main" id="{DA8F5101-1C18-412A-A152-FC6911D43470}"/>
                    </a:ext>
                  </a:extLst>
                </p:cNvPr>
                <p:cNvSpPr/>
                <p:nvPr/>
              </p:nvSpPr>
              <p:spPr>
                <a:xfrm>
                  <a:off x="4450050" y="3613600"/>
                  <a:ext cx="301750" cy="1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0" h="6480" extrusionOk="0">
                      <a:moveTo>
                        <a:pt x="526" y="0"/>
                      </a:moveTo>
                      <a:lnTo>
                        <a:pt x="475" y="9"/>
                      </a:ln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3"/>
                      </a:lnTo>
                      <a:lnTo>
                        <a:pt x="153" y="161"/>
                      </a:lnTo>
                      <a:lnTo>
                        <a:pt x="86" y="237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5"/>
                      </a:lnTo>
                      <a:lnTo>
                        <a:pt x="18" y="686"/>
                      </a:lnTo>
                      <a:lnTo>
                        <a:pt x="43" y="737"/>
                      </a:lnTo>
                      <a:lnTo>
                        <a:pt x="86" y="830"/>
                      </a:lnTo>
                      <a:lnTo>
                        <a:pt x="153" y="906"/>
                      </a:lnTo>
                      <a:lnTo>
                        <a:pt x="230" y="974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0"/>
                      </a:lnTo>
                      <a:lnTo>
                        <a:pt x="475" y="1059"/>
                      </a:lnTo>
                      <a:lnTo>
                        <a:pt x="8834" y="1059"/>
                      </a:lnTo>
                      <a:lnTo>
                        <a:pt x="8945" y="1067"/>
                      </a:lnTo>
                      <a:lnTo>
                        <a:pt x="9055" y="1076"/>
                      </a:lnTo>
                      <a:lnTo>
                        <a:pt x="9165" y="1084"/>
                      </a:lnTo>
                      <a:lnTo>
                        <a:pt x="9275" y="1101"/>
                      </a:lnTo>
                      <a:lnTo>
                        <a:pt x="9377" y="1127"/>
                      </a:lnTo>
                      <a:lnTo>
                        <a:pt x="9478" y="1161"/>
                      </a:lnTo>
                      <a:lnTo>
                        <a:pt x="9580" y="1194"/>
                      </a:lnTo>
                      <a:lnTo>
                        <a:pt x="9681" y="1228"/>
                      </a:lnTo>
                      <a:lnTo>
                        <a:pt x="9775" y="1279"/>
                      </a:lnTo>
                      <a:lnTo>
                        <a:pt x="9868" y="1321"/>
                      </a:lnTo>
                      <a:lnTo>
                        <a:pt x="10046" y="1432"/>
                      </a:lnTo>
                      <a:lnTo>
                        <a:pt x="10215" y="1559"/>
                      </a:lnTo>
                      <a:lnTo>
                        <a:pt x="10376" y="1703"/>
                      </a:lnTo>
                      <a:lnTo>
                        <a:pt x="10511" y="1855"/>
                      </a:lnTo>
                      <a:lnTo>
                        <a:pt x="10638" y="2024"/>
                      </a:lnTo>
                      <a:lnTo>
                        <a:pt x="10749" y="2202"/>
                      </a:lnTo>
                      <a:lnTo>
                        <a:pt x="10799" y="2295"/>
                      </a:lnTo>
                      <a:lnTo>
                        <a:pt x="10842" y="2389"/>
                      </a:lnTo>
                      <a:lnTo>
                        <a:pt x="10876" y="2490"/>
                      </a:lnTo>
                      <a:lnTo>
                        <a:pt x="10909" y="2592"/>
                      </a:lnTo>
                      <a:lnTo>
                        <a:pt x="10943" y="2694"/>
                      </a:lnTo>
                      <a:lnTo>
                        <a:pt x="10969" y="2804"/>
                      </a:lnTo>
                      <a:lnTo>
                        <a:pt x="10986" y="2905"/>
                      </a:lnTo>
                      <a:lnTo>
                        <a:pt x="11003" y="3015"/>
                      </a:lnTo>
                      <a:lnTo>
                        <a:pt x="11011" y="3125"/>
                      </a:lnTo>
                      <a:lnTo>
                        <a:pt x="11011" y="3236"/>
                      </a:lnTo>
                      <a:lnTo>
                        <a:pt x="11011" y="3354"/>
                      </a:lnTo>
                      <a:lnTo>
                        <a:pt x="11003" y="3464"/>
                      </a:lnTo>
                      <a:lnTo>
                        <a:pt x="10986" y="3574"/>
                      </a:lnTo>
                      <a:lnTo>
                        <a:pt x="10969" y="3676"/>
                      </a:lnTo>
                      <a:lnTo>
                        <a:pt x="10943" y="3786"/>
                      </a:lnTo>
                      <a:lnTo>
                        <a:pt x="10909" y="3888"/>
                      </a:lnTo>
                      <a:lnTo>
                        <a:pt x="10876" y="3989"/>
                      </a:lnTo>
                      <a:lnTo>
                        <a:pt x="10842" y="4083"/>
                      </a:lnTo>
                      <a:lnTo>
                        <a:pt x="10799" y="4184"/>
                      </a:lnTo>
                      <a:lnTo>
                        <a:pt x="10749" y="4277"/>
                      </a:lnTo>
                      <a:lnTo>
                        <a:pt x="10638" y="4455"/>
                      </a:lnTo>
                      <a:lnTo>
                        <a:pt x="10511" y="4625"/>
                      </a:lnTo>
                      <a:lnTo>
                        <a:pt x="10376" y="4777"/>
                      </a:lnTo>
                      <a:lnTo>
                        <a:pt x="10215" y="4921"/>
                      </a:lnTo>
                      <a:lnTo>
                        <a:pt x="10046" y="5048"/>
                      </a:lnTo>
                      <a:lnTo>
                        <a:pt x="9868" y="5158"/>
                      </a:lnTo>
                      <a:lnTo>
                        <a:pt x="9775" y="5200"/>
                      </a:lnTo>
                      <a:lnTo>
                        <a:pt x="9681" y="5243"/>
                      </a:lnTo>
                      <a:lnTo>
                        <a:pt x="9580" y="5285"/>
                      </a:lnTo>
                      <a:lnTo>
                        <a:pt x="9478" y="5319"/>
                      </a:lnTo>
                      <a:lnTo>
                        <a:pt x="9377" y="5353"/>
                      </a:lnTo>
                      <a:lnTo>
                        <a:pt x="9275" y="5370"/>
                      </a:lnTo>
                      <a:lnTo>
                        <a:pt x="9165" y="5395"/>
                      </a:lnTo>
                      <a:lnTo>
                        <a:pt x="9055" y="5404"/>
                      </a:lnTo>
                      <a:lnTo>
                        <a:pt x="8945" y="5412"/>
                      </a:lnTo>
                      <a:lnTo>
                        <a:pt x="8834" y="5421"/>
                      </a:lnTo>
                      <a:lnTo>
                        <a:pt x="8648" y="5412"/>
                      </a:lnTo>
                      <a:lnTo>
                        <a:pt x="8462" y="5387"/>
                      </a:lnTo>
                      <a:lnTo>
                        <a:pt x="8284" y="5344"/>
                      </a:lnTo>
                      <a:lnTo>
                        <a:pt x="8106" y="5294"/>
                      </a:lnTo>
                      <a:lnTo>
                        <a:pt x="7937" y="5226"/>
                      </a:lnTo>
                      <a:lnTo>
                        <a:pt x="7776" y="5141"/>
                      </a:lnTo>
                      <a:lnTo>
                        <a:pt x="7615" y="5048"/>
                      </a:lnTo>
                      <a:lnTo>
                        <a:pt x="7471" y="4938"/>
                      </a:lnTo>
                      <a:lnTo>
                        <a:pt x="7429" y="4904"/>
                      </a:lnTo>
                      <a:lnTo>
                        <a:pt x="7378" y="4879"/>
                      </a:lnTo>
                      <a:lnTo>
                        <a:pt x="7335" y="4862"/>
                      </a:lnTo>
                      <a:lnTo>
                        <a:pt x="7285" y="4845"/>
                      </a:lnTo>
                      <a:lnTo>
                        <a:pt x="7183" y="4819"/>
                      </a:lnTo>
                      <a:lnTo>
                        <a:pt x="7081" y="4828"/>
                      </a:lnTo>
                      <a:lnTo>
                        <a:pt x="6980" y="4845"/>
                      </a:lnTo>
                      <a:lnTo>
                        <a:pt x="6887" y="4887"/>
                      </a:lnTo>
                      <a:lnTo>
                        <a:pt x="6844" y="4913"/>
                      </a:lnTo>
                      <a:lnTo>
                        <a:pt x="6802" y="4946"/>
                      </a:lnTo>
                      <a:lnTo>
                        <a:pt x="6759" y="4980"/>
                      </a:lnTo>
                      <a:lnTo>
                        <a:pt x="6726" y="5023"/>
                      </a:lnTo>
                      <a:lnTo>
                        <a:pt x="6692" y="5065"/>
                      </a:lnTo>
                      <a:lnTo>
                        <a:pt x="6666" y="5107"/>
                      </a:lnTo>
                      <a:lnTo>
                        <a:pt x="6641" y="5158"/>
                      </a:lnTo>
                      <a:lnTo>
                        <a:pt x="6632" y="5209"/>
                      </a:lnTo>
                      <a:lnTo>
                        <a:pt x="6607" y="5311"/>
                      </a:lnTo>
                      <a:lnTo>
                        <a:pt x="6615" y="5412"/>
                      </a:lnTo>
                      <a:lnTo>
                        <a:pt x="6632" y="5505"/>
                      </a:lnTo>
                      <a:lnTo>
                        <a:pt x="6675" y="5599"/>
                      </a:lnTo>
                      <a:lnTo>
                        <a:pt x="6700" y="5649"/>
                      </a:lnTo>
                      <a:lnTo>
                        <a:pt x="6734" y="5692"/>
                      </a:lnTo>
                      <a:lnTo>
                        <a:pt x="6768" y="5726"/>
                      </a:lnTo>
                      <a:lnTo>
                        <a:pt x="6810" y="5759"/>
                      </a:lnTo>
                      <a:lnTo>
                        <a:pt x="6912" y="5844"/>
                      </a:lnTo>
                      <a:lnTo>
                        <a:pt x="7030" y="5929"/>
                      </a:lnTo>
                      <a:lnTo>
                        <a:pt x="7141" y="5997"/>
                      </a:lnTo>
                      <a:lnTo>
                        <a:pt x="7259" y="6073"/>
                      </a:lnTo>
                      <a:lnTo>
                        <a:pt x="7386" y="6132"/>
                      </a:lnTo>
                      <a:lnTo>
                        <a:pt x="7505" y="6191"/>
                      </a:lnTo>
                      <a:lnTo>
                        <a:pt x="7632" y="6242"/>
                      </a:lnTo>
                      <a:lnTo>
                        <a:pt x="7759" y="6293"/>
                      </a:lnTo>
                      <a:lnTo>
                        <a:pt x="7886" y="6335"/>
                      </a:lnTo>
                      <a:lnTo>
                        <a:pt x="8021" y="6369"/>
                      </a:lnTo>
                      <a:lnTo>
                        <a:pt x="8157" y="6403"/>
                      </a:lnTo>
                      <a:lnTo>
                        <a:pt x="8284" y="6429"/>
                      </a:lnTo>
                      <a:lnTo>
                        <a:pt x="8419" y="6454"/>
                      </a:lnTo>
                      <a:lnTo>
                        <a:pt x="8555" y="6462"/>
                      </a:lnTo>
                      <a:lnTo>
                        <a:pt x="8699" y="6471"/>
                      </a:lnTo>
                      <a:lnTo>
                        <a:pt x="8834" y="6479"/>
                      </a:lnTo>
                      <a:lnTo>
                        <a:pt x="8995" y="6471"/>
                      </a:lnTo>
                      <a:lnTo>
                        <a:pt x="9165" y="6462"/>
                      </a:lnTo>
                      <a:lnTo>
                        <a:pt x="9326" y="6437"/>
                      </a:lnTo>
                      <a:lnTo>
                        <a:pt x="9487" y="6412"/>
                      </a:lnTo>
                      <a:lnTo>
                        <a:pt x="9639" y="6378"/>
                      </a:lnTo>
                      <a:lnTo>
                        <a:pt x="9792" y="6327"/>
                      </a:lnTo>
                      <a:lnTo>
                        <a:pt x="9944" y="6276"/>
                      </a:lnTo>
                      <a:lnTo>
                        <a:pt x="10088" y="6225"/>
                      </a:lnTo>
                      <a:lnTo>
                        <a:pt x="10232" y="6158"/>
                      </a:lnTo>
                      <a:lnTo>
                        <a:pt x="10376" y="6081"/>
                      </a:lnTo>
                      <a:lnTo>
                        <a:pt x="10511" y="6005"/>
                      </a:lnTo>
                      <a:lnTo>
                        <a:pt x="10638" y="5920"/>
                      </a:lnTo>
                      <a:lnTo>
                        <a:pt x="10765" y="5836"/>
                      </a:lnTo>
                      <a:lnTo>
                        <a:pt x="10893" y="5734"/>
                      </a:lnTo>
                      <a:lnTo>
                        <a:pt x="11011" y="5632"/>
                      </a:lnTo>
                      <a:lnTo>
                        <a:pt x="11121" y="5531"/>
                      </a:lnTo>
                      <a:lnTo>
                        <a:pt x="11231" y="5412"/>
                      </a:lnTo>
                      <a:lnTo>
                        <a:pt x="11333" y="5294"/>
                      </a:lnTo>
                      <a:lnTo>
                        <a:pt x="11426" y="5175"/>
                      </a:lnTo>
                      <a:lnTo>
                        <a:pt x="11519" y="5048"/>
                      </a:lnTo>
                      <a:lnTo>
                        <a:pt x="11604" y="4913"/>
                      </a:lnTo>
                      <a:lnTo>
                        <a:pt x="11680" y="4777"/>
                      </a:lnTo>
                      <a:lnTo>
                        <a:pt x="11748" y="4641"/>
                      </a:lnTo>
                      <a:lnTo>
                        <a:pt x="11816" y="4498"/>
                      </a:lnTo>
                      <a:lnTo>
                        <a:pt x="11875" y="4354"/>
                      </a:lnTo>
                      <a:lnTo>
                        <a:pt x="11926" y="4201"/>
                      </a:lnTo>
                      <a:lnTo>
                        <a:pt x="11968" y="4049"/>
                      </a:lnTo>
                      <a:lnTo>
                        <a:pt x="12002" y="3888"/>
                      </a:lnTo>
                      <a:lnTo>
                        <a:pt x="12036" y="3735"/>
                      </a:lnTo>
                      <a:lnTo>
                        <a:pt x="12053" y="3566"/>
                      </a:lnTo>
                      <a:lnTo>
                        <a:pt x="12070" y="3405"/>
                      </a:lnTo>
                      <a:lnTo>
                        <a:pt x="12070" y="3236"/>
                      </a:lnTo>
                      <a:lnTo>
                        <a:pt x="12070" y="3075"/>
                      </a:lnTo>
                      <a:lnTo>
                        <a:pt x="12053" y="2905"/>
                      </a:lnTo>
                      <a:lnTo>
                        <a:pt x="12036" y="2744"/>
                      </a:lnTo>
                      <a:lnTo>
                        <a:pt x="12002" y="2592"/>
                      </a:lnTo>
                      <a:lnTo>
                        <a:pt x="11968" y="2431"/>
                      </a:lnTo>
                      <a:lnTo>
                        <a:pt x="11926" y="2279"/>
                      </a:lnTo>
                      <a:lnTo>
                        <a:pt x="11875" y="2126"/>
                      </a:lnTo>
                      <a:lnTo>
                        <a:pt x="11816" y="1982"/>
                      </a:lnTo>
                      <a:lnTo>
                        <a:pt x="11748" y="1838"/>
                      </a:lnTo>
                      <a:lnTo>
                        <a:pt x="11680" y="1694"/>
                      </a:lnTo>
                      <a:lnTo>
                        <a:pt x="11604" y="1559"/>
                      </a:lnTo>
                      <a:lnTo>
                        <a:pt x="11519" y="1432"/>
                      </a:lnTo>
                      <a:lnTo>
                        <a:pt x="11426" y="1305"/>
                      </a:lnTo>
                      <a:lnTo>
                        <a:pt x="11333" y="1177"/>
                      </a:lnTo>
                      <a:lnTo>
                        <a:pt x="11231" y="1067"/>
                      </a:lnTo>
                      <a:lnTo>
                        <a:pt x="11121" y="949"/>
                      </a:lnTo>
                      <a:lnTo>
                        <a:pt x="11011" y="847"/>
                      </a:lnTo>
                      <a:lnTo>
                        <a:pt x="10893" y="746"/>
                      </a:lnTo>
                      <a:lnTo>
                        <a:pt x="10765" y="644"/>
                      </a:lnTo>
                      <a:lnTo>
                        <a:pt x="10638" y="559"/>
                      </a:lnTo>
                      <a:lnTo>
                        <a:pt x="10511" y="475"/>
                      </a:lnTo>
                      <a:lnTo>
                        <a:pt x="10376" y="390"/>
                      </a:lnTo>
                      <a:lnTo>
                        <a:pt x="10232" y="322"/>
                      </a:lnTo>
                      <a:lnTo>
                        <a:pt x="10088" y="254"/>
                      </a:lnTo>
                      <a:lnTo>
                        <a:pt x="9944" y="195"/>
                      </a:lnTo>
                      <a:lnTo>
                        <a:pt x="9792" y="144"/>
                      </a:lnTo>
                      <a:lnTo>
                        <a:pt x="9639" y="102"/>
                      </a:lnTo>
                      <a:lnTo>
                        <a:pt x="9487" y="68"/>
                      </a:lnTo>
                      <a:lnTo>
                        <a:pt x="9326" y="43"/>
                      </a:lnTo>
                      <a:lnTo>
                        <a:pt x="9165" y="17"/>
                      </a:lnTo>
                      <a:lnTo>
                        <a:pt x="8995" y="9"/>
                      </a:lnTo>
                      <a:lnTo>
                        <a:pt x="88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4" name="Google Shape;1464;p22">
                  <a:extLst>
                    <a:ext uri="{FF2B5EF4-FFF2-40B4-BE49-F238E27FC236}">
                      <a16:creationId xmlns:a16="http://schemas.microsoft.com/office/drawing/2014/main" id="{63A1B11A-F070-4F31-80FE-C9106A41CBFA}"/>
                    </a:ext>
                  </a:extLst>
                </p:cNvPr>
                <p:cNvSpPr/>
                <p:nvPr/>
              </p:nvSpPr>
              <p:spPr>
                <a:xfrm>
                  <a:off x="4450050" y="3613600"/>
                  <a:ext cx="301750" cy="16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0" h="6480" fill="none" extrusionOk="0">
                      <a:moveTo>
                        <a:pt x="8834" y="0"/>
                      </a:moveTo>
                      <a:lnTo>
                        <a:pt x="526" y="0"/>
                      </a:lnTo>
                      <a:lnTo>
                        <a:pt x="526" y="0"/>
                      </a:lnTo>
                      <a:lnTo>
                        <a:pt x="475" y="9"/>
                      </a:ln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3"/>
                      </a:lnTo>
                      <a:lnTo>
                        <a:pt x="153" y="161"/>
                      </a:lnTo>
                      <a:lnTo>
                        <a:pt x="86" y="237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5"/>
                      </a:lnTo>
                      <a:lnTo>
                        <a:pt x="18" y="686"/>
                      </a:lnTo>
                      <a:lnTo>
                        <a:pt x="43" y="737"/>
                      </a:lnTo>
                      <a:lnTo>
                        <a:pt x="86" y="830"/>
                      </a:lnTo>
                      <a:lnTo>
                        <a:pt x="153" y="906"/>
                      </a:lnTo>
                      <a:lnTo>
                        <a:pt x="230" y="974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0"/>
                      </a:lnTo>
                      <a:lnTo>
                        <a:pt x="475" y="1059"/>
                      </a:lnTo>
                      <a:lnTo>
                        <a:pt x="526" y="1059"/>
                      </a:lnTo>
                      <a:lnTo>
                        <a:pt x="8834" y="1059"/>
                      </a:lnTo>
                      <a:lnTo>
                        <a:pt x="8834" y="1059"/>
                      </a:lnTo>
                      <a:lnTo>
                        <a:pt x="8945" y="1067"/>
                      </a:lnTo>
                      <a:lnTo>
                        <a:pt x="9055" y="1076"/>
                      </a:lnTo>
                      <a:lnTo>
                        <a:pt x="9165" y="1084"/>
                      </a:lnTo>
                      <a:lnTo>
                        <a:pt x="9275" y="1101"/>
                      </a:lnTo>
                      <a:lnTo>
                        <a:pt x="9377" y="1127"/>
                      </a:lnTo>
                      <a:lnTo>
                        <a:pt x="9478" y="1161"/>
                      </a:lnTo>
                      <a:lnTo>
                        <a:pt x="9580" y="1194"/>
                      </a:lnTo>
                      <a:lnTo>
                        <a:pt x="9681" y="1228"/>
                      </a:lnTo>
                      <a:lnTo>
                        <a:pt x="9775" y="1279"/>
                      </a:lnTo>
                      <a:lnTo>
                        <a:pt x="9868" y="1321"/>
                      </a:lnTo>
                      <a:lnTo>
                        <a:pt x="10046" y="1432"/>
                      </a:lnTo>
                      <a:lnTo>
                        <a:pt x="10215" y="1559"/>
                      </a:lnTo>
                      <a:lnTo>
                        <a:pt x="10376" y="1703"/>
                      </a:lnTo>
                      <a:lnTo>
                        <a:pt x="10511" y="1855"/>
                      </a:lnTo>
                      <a:lnTo>
                        <a:pt x="10638" y="2024"/>
                      </a:lnTo>
                      <a:lnTo>
                        <a:pt x="10749" y="2202"/>
                      </a:lnTo>
                      <a:lnTo>
                        <a:pt x="10799" y="2295"/>
                      </a:lnTo>
                      <a:lnTo>
                        <a:pt x="10842" y="2389"/>
                      </a:lnTo>
                      <a:lnTo>
                        <a:pt x="10876" y="2490"/>
                      </a:lnTo>
                      <a:lnTo>
                        <a:pt x="10909" y="2592"/>
                      </a:lnTo>
                      <a:lnTo>
                        <a:pt x="10943" y="2694"/>
                      </a:lnTo>
                      <a:lnTo>
                        <a:pt x="10969" y="2804"/>
                      </a:lnTo>
                      <a:lnTo>
                        <a:pt x="10986" y="2905"/>
                      </a:lnTo>
                      <a:lnTo>
                        <a:pt x="11003" y="3015"/>
                      </a:lnTo>
                      <a:lnTo>
                        <a:pt x="11011" y="3125"/>
                      </a:lnTo>
                      <a:lnTo>
                        <a:pt x="11011" y="3236"/>
                      </a:lnTo>
                      <a:lnTo>
                        <a:pt x="11011" y="3236"/>
                      </a:lnTo>
                      <a:lnTo>
                        <a:pt x="11011" y="3354"/>
                      </a:lnTo>
                      <a:lnTo>
                        <a:pt x="11003" y="3464"/>
                      </a:lnTo>
                      <a:lnTo>
                        <a:pt x="10986" y="3574"/>
                      </a:lnTo>
                      <a:lnTo>
                        <a:pt x="10969" y="3676"/>
                      </a:lnTo>
                      <a:lnTo>
                        <a:pt x="10943" y="3786"/>
                      </a:lnTo>
                      <a:lnTo>
                        <a:pt x="10909" y="3888"/>
                      </a:lnTo>
                      <a:lnTo>
                        <a:pt x="10876" y="3989"/>
                      </a:lnTo>
                      <a:lnTo>
                        <a:pt x="10842" y="4083"/>
                      </a:lnTo>
                      <a:lnTo>
                        <a:pt x="10799" y="4184"/>
                      </a:lnTo>
                      <a:lnTo>
                        <a:pt x="10749" y="4277"/>
                      </a:lnTo>
                      <a:lnTo>
                        <a:pt x="10638" y="4455"/>
                      </a:lnTo>
                      <a:lnTo>
                        <a:pt x="10511" y="4625"/>
                      </a:lnTo>
                      <a:lnTo>
                        <a:pt x="10376" y="4777"/>
                      </a:lnTo>
                      <a:lnTo>
                        <a:pt x="10215" y="4921"/>
                      </a:lnTo>
                      <a:lnTo>
                        <a:pt x="10046" y="5048"/>
                      </a:lnTo>
                      <a:lnTo>
                        <a:pt x="9868" y="5158"/>
                      </a:lnTo>
                      <a:lnTo>
                        <a:pt x="9775" y="5200"/>
                      </a:lnTo>
                      <a:lnTo>
                        <a:pt x="9681" y="5243"/>
                      </a:lnTo>
                      <a:lnTo>
                        <a:pt x="9580" y="5285"/>
                      </a:lnTo>
                      <a:lnTo>
                        <a:pt x="9478" y="5319"/>
                      </a:lnTo>
                      <a:lnTo>
                        <a:pt x="9377" y="5353"/>
                      </a:lnTo>
                      <a:lnTo>
                        <a:pt x="9275" y="5370"/>
                      </a:lnTo>
                      <a:lnTo>
                        <a:pt x="9165" y="5395"/>
                      </a:lnTo>
                      <a:lnTo>
                        <a:pt x="9055" y="5404"/>
                      </a:lnTo>
                      <a:lnTo>
                        <a:pt x="8945" y="5412"/>
                      </a:lnTo>
                      <a:lnTo>
                        <a:pt x="8834" y="5421"/>
                      </a:lnTo>
                      <a:lnTo>
                        <a:pt x="8834" y="5421"/>
                      </a:lnTo>
                      <a:lnTo>
                        <a:pt x="8648" y="5412"/>
                      </a:lnTo>
                      <a:lnTo>
                        <a:pt x="8462" y="5387"/>
                      </a:lnTo>
                      <a:lnTo>
                        <a:pt x="8284" y="5344"/>
                      </a:lnTo>
                      <a:lnTo>
                        <a:pt x="8106" y="5294"/>
                      </a:lnTo>
                      <a:lnTo>
                        <a:pt x="7937" y="5226"/>
                      </a:lnTo>
                      <a:lnTo>
                        <a:pt x="7776" y="5141"/>
                      </a:lnTo>
                      <a:lnTo>
                        <a:pt x="7615" y="5048"/>
                      </a:lnTo>
                      <a:lnTo>
                        <a:pt x="7471" y="4938"/>
                      </a:lnTo>
                      <a:lnTo>
                        <a:pt x="7471" y="4938"/>
                      </a:lnTo>
                      <a:lnTo>
                        <a:pt x="7429" y="4904"/>
                      </a:lnTo>
                      <a:lnTo>
                        <a:pt x="7378" y="4879"/>
                      </a:lnTo>
                      <a:lnTo>
                        <a:pt x="7335" y="4862"/>
                      </a:lnTo>
                      <a:lnTo>
                        <a:pt x="7285" y="4845"/>
                      </a:lnTo>
                      <a:lnTo>
                        <a:pt x="7183" y="4819"/>
                      </a:lnTo>
                      <a:lnTo>
                        <a:pt x="7081" y="4828"/>
                      </a:lnTo>
                      <a:lnTo>
                        <a:pt x="6980" y="4845"/>
                      </a:lnTo>
                      <a:lnTo>
                        <a:pt x="6887" y="4887"/>
                      </a:lnTo>
                      <a:lnTo>
                        <a:pt x="6844" y="4913"/>
                      </a:lnTo>
                      <a:lnTo>
                        <a:pt x="6802" y="4946"/>
                      </a:lnTo>
                      <a:lnTo>
                        <a:pt x="6759" y="4980"/>
                      </a:lnTo>
                      <a:lnTo>
                        <a:pt x="6726" y="5023"/>
                      </a:lnTo>
                      <a:lnTo>
                        <a:pt x="6726" y="5023"/>
                      </a:lnTo>
                      <a:lnTo>
                        <a:pt x="6692" y="5065"/>
                      </a:lnTo>
                      <a:lnTo>
                        <a:pt x="6666" y="5107"/>
                      </a:lnTo>
                      <a:lnTo>
                        <a:pt x="6641" y="5158"/>
                      </a:lnTo>
                      <a:lnTo>
                        <a:pt x="6632" y="5209"/>
                      </a:lnTo>
                      <a:lnTo>
                        <a:pt x="6607" y="5311"/>
                      </a:lnTo>
                      <a:lnTo>
                        <a:pt x="6615" y="5412"/>
                      </a:lnTo>
                      <a:lnTo>
                        <a:pt x="6632" y="5505"/>
                      </a:lnTo>
                      <a:lnTo>
                        <a:pt x="6675" y="5599"/>
                      </a:lnTo>
                      <a:lnTo>
                        <a:pt x="6700" y="5649"/>
                      </a:lnTo>
                      <a:lnTo>
                        <a:pt x="6734" y="5692"/>
                      </a:lnTo>
                      <a:lnTo>
                        <a:pt x="6768" y="5726"/>
                      </a:lnTo>
                      <a:lnTo>
                        <a:pt x="6810" y="5759"/>
                      </a:lnTo>
                      <a:lnTo>
                        <a:pt x="6810" y="5759"/>
                      </a:lnTo>
                      <a:lnTo>
                        <a:pt x="6912" y="5844"/>
                      </a:lnTo>
                      <a:lnTo>
                        <a:pt x="7030" y="5929"/>
                      </a:lnTo>
                      <a:lnTo>
                        <a:pt x="7141" y="5997"/>
                      </a:lnTo>
                      <a:lnTo>
                        <a:pt x="7259" y="6073"/>
                      </a:lnTo>
                      <a:lnTo>
                        <a:pt x="7386" y="6132"/>
                      </a:lnTo>
                      <a:lnTo>
                        <a:pt x="7505" y="6191"/>
                      </a:lnTo>
                      <a:lnTo>
                        <a:pt x="7632" y="6242"/>
                      </a:lnTo>
                      <a:lnTo>
                        <a:pt x="7759" y="6293"/>
                      </a:lnTo>
                      <a:lnTo>
                        <a:pt x="7886" y="6335"/>
                      </a:lnTo>
                      <a:lnTo>
                        <a:pt x="8021" y="6369"/>
                      </a:lnTo>
                      <a:lnTo>
                        <a:pt x="8157" y="6403"/>
                      </a:lnTo>
                      <a:lnTo>
                        <a:pt x="8284" y="6429"/>
                      </a:lnTo>
                      <a:lnTo>
                        <a:pt x="8419" y="6454"/>
                      </a:lnTo>
                      <a:lnTo>
                        <a:pt x="8555" y="6462"/>
                      </a:lnTo>
                      <a:lnTo>
                        <a:pt x="8699" y="6471"/>
                      </a:lnTo>
                      <a:lnTo>
                        <a:pt x="8834" y="6479"/>
                      </a:lnTo>
                      <a:lnTo>
                        <a:pt x="8834" y="6479"/>
                      </a:lnTo>
                      <a:lnTo>
                        <a:pt x="8995" y="6471"/>
                      </a:lnTo>
                      <a:lnTo>
                        <a:pt x="9165" y="6462"/>
                      </a:lnTo>
                      <a:lnTo>
                        <a:pt x="9326" y="6437"/>
                      </a:lnTo>
                      <a:lnTo>
                        <a:pt x="9487" y="6412"/>
                      </a:lnTo>
                      <a:lnTo>
                        <a:pt x="9639" y="6378"/>
                      </a:lnTo>
                      <a:lnTo>
                        <a:pt x="9792" y="6327"/>
                      </a:lnTo>
                      <a:lnTo>
                        <a:pt x="9944" y="6276"/>
                      </a:lnTo>
                      <a:lnTo>
                        <a:pt x="10088" y="6225"/>
                      </a:lnTo>
                      <a:lnTo>
                        <a:pt x="10232" y="6158"/>
                      </a:lnTo>
                      <a:lnTo>
                        <a:pt x="10376" y="6081"/>
                      </a:lnTo>
                      <a:lnTo>
                        <a:pt x="10511" y="6005"/>
                      </a:lnTo>
                      <a:lnTo>
                        <a:pt x="10638" y="5920"/>
                      </a:lnTo>
                      <a:lnTo>
                        <a:pt x="10765" y="5836"/>
                      </a:lnTo>
                      <a:lnTo>
                        <a:pt x="10893" y="5734"/>
                      </a:lnTo>
                      <a:lnTo>
                        <a:pt x="11011" y="5632"/>
                      </a:lnTo>
                      <a:lnTo>
                        <a:pt x="11121" y="5531"/>
                      </a:lnTo>
                      <a:lnTo>
                        <a:pt x="11231" y="5412"/>
                      </a:lnTo>
                      <a:lnTo>
                        <a:pt x="11333" y="5294"/>
                      </a:lnTo>
                      <a:lnTo>
                        <a:pt x="11426" y="5175"/>
                      </a:lnTo>
                      <a:lnTo>
                        <a:pt x="11519" y="5048"/>
                      </a:lnTo>
                      <a:lnTo>
                        <a:pt x="11604" y="4913"/>
                      </a:lnTo>
                      <a:lnTo>
                        <a:pt x="11680" y="4777"/>
                      </a:lnTo>
                      <a:lnTo>
                        <a:pt x="11748" y="4641"/>
                      </a:lnTo>
                      <a:lnTo>
                        <a:pt x="11816" y="4498"/>
                      </a:lnTo>
                      <a:lnTo>
                        <a:pt x="11875" y="4354"/>
                      </a:lnTo>
                      <a:lnTo>
                        <a:pt x="11926" y="4201"/>
                      </a:lnTo>
                      <a:lnTo>
                        <a:pt x="11968" y="4049"/>
                      </a:lnTo>
                      <a:lnTo>
                        <a:pt x="12002" y="3888"/>
                      </a:lnTo>
                      <a:lnTo>
                        <a:pt x="12036" y="3735"/>
                      </a:lnTo>
                      <a:lnTo>
                        <a:pt x="12053" y="3566"/>
                      </a:lnTo>
                      <a:lnTo>
                        <a:pt x="12070" y="3405"/>
                      </a:lnTo>
                      <a:lnTo>
                        <a:pt x="12070" y="3236"/>
                      </a:lnTo>
                      <a:lnTo>
                        <a:pt x="12070" y="3236"/>
                      </a:lnTo>
                      <a:lnTo>
                        <a:pt x="12070" y="3075"/>
                      </a:lnTo>
                      <a:lnTo>
                        <a:pt x="12053" y="2905"/>
                      </a:lnTo>
                      <a:lnTo>
                        <a:pt x="12036" y="2744"/>
                      </a:lnTo>
                      <a:lnTo>
                        <a:pt x="12002" y="2592"/>
                      </a:lnTo>
                      <a:lnTo>
                        <a:pt x="11968" y="2431"/>
                      </a:lnTo>
                      <a:lnTo>
                        <a:pt x="11926" y="2279"/>
                      </a:lnTo>
                      <a:lnTo>
                        <a:pt x="11875" y="2126"/>
                      </a:lnTo>
                      <a:lnTo>
                        <a:pt x="11816" y="1982"/>
                      </a:lnTo>
                      <a:lnTo>
                        <a:pt x="11748" y="1838"/>
                      </a:lnTo>
                      <a:lnTo>
                        <a:pt x="11680" y="1694"/>
                      </a:lnTo>
                      <a:lnTo>
                        <a:pt x="11604" y="1559"/>
                      </a:lnTo>
                      <a:lnTo>
                        <a:pt x="11519" y="1432"/>
                      </a:lnTo>
                      <a:lnTo>
                        <a:pt x="11426" y="1305"/>
                      </a:lnTo>
                      <a:lnTo>
                        <a:pt x="11333" y="1177"/>
                      </a:lnTo>
                      <a:lnTo>
                        <a:pt x="11231" y="1067"/>
                      </a:lnTo>
                      <a:lnTo>
                        <a:pt x="11121" y="949"/>
                      </a:lnTo>
                      <a:lnTo>
                        <a:pt x="11011" y="847"/>
                      </a:lnTo>
                      <a:lnTo>
                        <a:pt x="10893" y="746"/>
                      </a:lnTo>
                      <a:lnTo>
                        <a:pt x="10765" y="644"/>
                      </a:lnTo>
                      <a:lnTo>
                        <a:pt x="10638" y="559"/>
                      </a:lnTo>
                      <a:lnTo>
                        <a:pt x="10511" y="475"/>
                      </a:lnTo>
                      <a:lnTo>
                        <a:pt x="10376" y="390"/>
                      </a:lnTo>
                      <a:lnTo>
                        <a:pt x="10232" y="322"/>
                      </a:lnTo>
                      <a:lnTo>
                        <a:pt x="10088" y="254"/>
                      </a:lnTo>
                      <a:lnTo>
                        <a:pt x="9944" y="195"/>
                      </a:lnTo>
                      <a:lnTo>
                        <a:pt x="9792" y="144"/>
                      </a:lnTo>
                      <a:lnTo>
                        <a:pt x="9639" y="102"/>
                      </a:lnTo>
                      <a:lnTo>
                        <a:pt x="9487" y="68"/>
                      </a:lnTo>
                      <a:lnTo>
                        <a:pt x="9326" y="43"/>
                      </a:lnTo>
                      <a:lnTo>
                        <a:pt x="9165" y="17"/>
                      </a:lnTo>
                      <a:lnTo>
                        <a:pt x="8995" y="9"/>
                      </a:lnTo>
                      <a:lnTo>
                        <a:pt x="8834" y="0"/>
                      </a:lnTo>
                      <a:lnTo>
                        <a:pt x="8834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5" name="Google Shape;1465;p22">
                  <a:extLst>
                    <a:ext uri="{FF2B5EF4-FFF2-40B4-BE49-F238E27FC236}">
                      <a16:creationId xmlns:a16="http://schemas.microsoft.com/office/drawing/2014/main" id="{2A26264A-E01E-49A0-89E8-E43DC989C267}"/>
                    </a:ext>
                  </a:extLst>
                </p:cNvPr>
                <p:cNvSpPr/>
                <p:nvPr/>
              </p:nvSpPr>
              <p:spPr>
                <a:xfrm>
                  <a:off x="4670900" y="361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6" name="Google Shape;1466;p22">
                  <a:extLst>
                    <a:ext uri="{FF2B5EF4-FFF2-40B4-BE49-F238E27FC236}">
                      <a16:creationId xmlns:a16="http://schemas.microsoft.com/office/drawing/2014/main" id="{2BE6ADC4-ABD9-4EBF-9822-9B7FF1A35782}"/>
                    </a:ext>
                  </a:extLst>
                </p:cNvPr>
                <p:cNvSpPr/>
                <p:nvPr/>
              </p:nvSpPr>
              <p:spPr>
                <a:xfrm>
                  <a:off x="4450050" y="3507725"/>
                  <a:ext cx="442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0" extrusionOk="0">
                      <a:moveTo>
                        <a:pt x="475" y="1"/>
                      </a:move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4"/>
                      </a:lnTo>
                      <a:lnTo>
                        <a:pt x="153" y="153"/>
                      </a:lnTo>
                      <a:lnTo>
                        <a:pt x="86" y="238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18" y="687"/>
                      </a:lnTo>
                      <a:lnTo>
                        <a:pt x="43" y="737"/>
                      </a:lnTo>
                      <a:lnTo>
                        <a:pt x="86" y="831"/>
                      </a:lnTo>
                      <a:lnTo>
                        <a:pt x="153" y="907"/>
                      </a:lnTo>
                      <a:lnTo>
                        <a:pt x="230" y="966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1297" y="1059"/>
                      </a:lnTo>
                      <a:lnTo>
                        <a:pt x="1348" y="1051"/>
                      </a:lnTo>
                      <a:lnTo>
                        <a:pt x="1398" y="1034"/>
                      </a:lnTo>
                      <a:lnTo>
                        <a:pt x="1449" y="1017"/>
                      </a:lnTo>
                      <a:lnTo>
                        <a:pt x="1534" y="966"/>
                      </a:lnTo>
                      <a:lnTo>
                        <a:pt x="1619" y="907"/>
                      </a:lnTo>
                      <a:lnTo>
                        <a:pt x="1678" y="831"/>
                      </a:lnTo>
                      <a:lnTo>
                        <a:pt x="1729" y="737"/>
                      </a:lnTo>
                      <a:lnTo>
                        <a:pt x="1746" y="687"/>
                      </a:lnTo>
                      <a:lnTo>
                        <a:pt x="1763" y="636"/>
                      </a:lnTo>
                      <a:lnTo>
                        <a:pt x="1771" y="585"/>
                      </a:lnTo>
                      <a:lnTo>
                        <a:pt x="1771" y="534"/>
                      </a:lnTo>
                      <a:lnTo>
                        <a:pt x="1771" y="475"/>
                      </a:lnTo>
                      <a:lnTo>
                        <a:pt x="1763" y="424"/>
                      </a:lnTo>
                      <a:lnTo>
                        <a:pt x="1746" y="373"/>
                      </a:lnTo>
                      <a:lnTo>
                        <a:pt x="1729" y="322"/>
                      </a:lnTo>
                      <a:lnTo>
                        <a:pt x="1678" y="238"/>
                      </a:lnTo>
                      <a:lnTo>
                        <a:pt x="1619" y="153"/>
                      </a:lnTo>
                      <a:lnTo>
                        <a:pt x="1534" y="94"/>
                      </a:lnTo>
                      <a:lnTo>
                        <a:pt x="1449" y="43"/>
                      </a:lnTo>
                      <a:lnTo>
                        <a:pt x="1398" y="26"/>
                      </a:lnTo>
                      <a:lnTo>
                        <a:pt x="1348" y="9"/>
                      </a:lnTo>
                      <a:lnTo>
                        <a:pt x="129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7" name="Google Shape;1467;p22">
                  <a:extLst>
                    <a:ext uri="{FF2B5EF4-FFF2-40B4-BE49-F238E27FC236}">
                      <a16:creationId xmlns:a16="http://schemas.microsoft.com/office/drawing/2014/main" id="{56D88AA5-CF0A-4A1C-B40C-60EF0E3B4699}"/>
                    </a:ext>
                  </a:extLst>
                </p:cNvPr>
                <p:cNvSpPr/>
                <p:nvPr/>
              </p:nvSpPr>
              <p:spPr>
                <a:xfrm>
                  <a:off x="4450050" y="3507725"/>
                  <a:ext cx="442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0" fill="none" extrusionOk="0">
                      <a:moveTo>
                        <a:pt x="526" y="1059"/>
                      </a:moveTo>
                      <a:lnTo>
                        <a:pt x="1237" y="1059"/>
                      </a:lnTo>
                      <a:lnTo>
                        <a:pt x="1237" y="1059"/>
                      </a:lnTo>
                      <a:lnTo>
                        <a:pt x="1297" y="1059"/>
                      </a:lnTo>
                      <a:lnTo>
                        <a:pt x="1348" y="1051"/>
                      </a:lnTo>
                      <a:lnTo>
                        <a:pt x="1398" y="1034"/>
                      </a:lnTo>
                      <a:lnTo>
                        <a:pt x="1449" y="1017"/>
                      </a:lnTo>
                      <a:lnTo>
                        <a:pt x="1534" y="966"/>
                      </a:lnTo>
                      <a:lnTo>
                        <a:pt x="1619" y="907"/>
                      </a:lnTo>
                      <a:lnTo>
                        <a:pt x="1678" y="831"/>
                      </a:lnTo>
                      <a:lnTo>
                        <a:pt x="1729" y="737"/>
                      </a:lnTo>
                      <a:lnTo>
                        <a:pt x="1746" y="687"/>
                      </a:lnTo>
                      <a:lnTo>
                        <a:pt x="1763" y="636"/>
                      </a:lnTo>
                      <a:lnTo>
                        <a:pt x="1771" y="585"/>
                      </a:lnTo>
                      <a:lnTo>
                        <a:pt x="1771" y="534"/>
                      </a:lnTo>
                      <a:lnTo>
                        <a:pt x="1771" y="534"/>
                      </a:lnTo>
                      <a:lnTo>
                        <a:pt x="1771" y="475"/>
                      </a:lnTo>
                      <a:lnTo>
                        <a:pt x="1763" y="424"/>
                      </a:lnTo>
                      <a:lnTo>
                        <a:pt x="1746" y="373"/>
                      </a:lnTo>
                      <a:lnTo>
                        <a:pt x="1729" y="322"/>
                      </a:lnTo>
                      <a:lnTo>
                        <a:pt x="1678" y="238"/>
                      </a:lnTo>
                      <a:lnTo>
                        <a:pt x="1619" y="153"/>
                      </a:lnTo>
                      <a:lnTo>
                        <a:pt x="1534" y="94"/>
                      </a:lnTo>
                      <a:lnTo>
                        <a:pt x="1449" y="43"/>
                      </a:lnTo>
                      <a:lnTo>
                        <a:pt x="1398" y="26"/>
                      </a:lnTo>
                      <a:lnTo>
                        <a:pt x="1348" y="9"/>
                      </a:lnTo>
                      <a:lnTo>
                        <a:pt x="1297" y="1"/>
                      </a:lnTo>
                      <a:lnTo>
                        <a:pt x="1237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475" y="1"/>
                      </a:lnTo>
                      <a:lnTo>
                        <a:pt x="424" y="9"/>
                      </a:lnTo>
                      <a:lnTo>
                        <a:pt x="374" y="26"/>
                      </a:lnTo>
                      <a:lnTo>
                        <a:pt x="323" y="43"/>
                      </a:lnTo>
                      <a:lnTo>
                        <a:pt x="230" y="94"/>
                      </a:lnTo>
                      <a:lnTo>
                        <a:pt x="153" y="153"/>
                      </a:lnTo>
                      <a:lnTo>
                        <a:pt x="86" y="238"/>
                      </a:lnTo>
                      <a:lnTo>
                        <a:pt x="43" y="322"/>
                      </a:lnTo>
                      <a:lnTo>
                        <a:pt x="18" y="373"/>
                      </a:lnTo>
                      <a:lnTo>
                        <a:pt x="9" y="424"/>
                      </a:lnTo>
                      <a:lnTo>
                        <a:pt x="1" y="475"/>
                      </a:lnTo>
                      <a:lnTo>
                        <a:pt x="1" y="534"/>
                      </a:lnTo>
                      <a:lnTo>
                        <a:pt x="1" y="534"/>
                      </a:lnTo>
                      <a:lnTo>
                        <a:pt x="1" y="585"/>
                      </a:lnTo>
                      <a:lnTo>
                        <a:pt x="9" y="636"/>
                      </a:lnTo>
                      <a:lnTo>
                        <a:pt x="18" y="687"/>
                      </a:lnTo>
                      <a:lnTo>
                        <a:pt x="43" y="737"/>
                      </a:lnTo>
                      <a:lnTo>
                        <a:pt x="86" y="831"/>
                      </a:lnTo>
                      <a:lnTo>
                        <a:pt x="153" y="907"/>
                      </a:lnTo>
                      <a:lnTo>
                        <a:pt x="230" y="966"/>
                      </a:lnTo>
                      <a:lnTo>
                        <a:pt x="323" y="1017"/>
                      </a:lnTo>
                      <a:lnTo>
                        <a:pt x="374" y="1034"/>
                      </a:lnTo>
                      <a:lnTo>
                        <a:pt x="424" y="1051"/>
                      </a:lnTo>
                      <a:lnTo>
                        <a:pt x="475" y="1059"/>
                      </a:lnTo>
                      <a:lnTo>
                        <a:pt x="526" y="1059"/>
                      </a:lnTo>
                      <a:lnTo>
                        <a:pt x="526" y="1059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8" name="Google Shape;1468;p22">
                  <a:extLst>
                    <a:ext uri="{FF2B5EF4-FFF2-40B4-BE49-F238E27FC236}">
                      <a16:creationId xmlns:a16="http://schemas.microsoft.com/office/drawing/2014/main" id="{C4F40121-B926-491D-BA55-AEA8B7A8494C}"/>
                    </a:ext>
                  </a:extLst>
                </p:cNvPr>
                <p:cNvSpPr/>
                <p:nvPr/>
              </p:nvSpPr>
              <p:spPr>
                <a:xfrm>
                  <a:off x="4463200" y="35342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39" name="Google Shape;1469;p22">
                  <a:extLst>
                    <a:ext uri="{FF2B5EF4-FFF2-40B4-BE49-F238E27FC236}">
                      <a16:creationId xmlns:a16="http://schemas.microsoft.com/office/drawing/2014/main" id="{9D89AB89-DF5C-46A2-AE09-CDC0C4147D67}"/>
                    </a:ext>
                  </a:extLst>
                </p:cNvPr>
                <p:cNvSpPr/>
                <p:nvPr/>
              </p:nvSpPr>
              <p:spPr>
                <a:xfrm>
                  <a:off x="4516975" y="3666325"/>
                  <a:ext cx="106100" cy="2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4" h="1059" extrusionOk="0">
                      <a:moveTo>
                        <a:pt x="483" y="0"/>
                      </a:move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31" y="42"/>
                      </a:lnTo>
                      <a:lnTo>
                        <a:pt x="237" y="93"/>
                      </a:lnTo>
                      <a:lnTo>
                        <a:pt x="161" y="153"/>
                      </a:lnTo>
                      <a:lnTo>
                        <a:pt x="93" y="237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17" y="424"/>
                      </a:lnTo>
                      <a:lnTo>
                        <a:pt x="9" y="474"/>
                      </a:lnTo>
                      <a:lnTo>
                        <a:pt x="0" y="534"/>
                      </a:lnTo>
                      <a:lnTo>
                        <a:pt x="9" y="585"/>
                      </a:lnTo>
                      <a:lnTo>
                        <a:pt x="17" y="635"/>
                      </a:lnTo>
                      <a:lnTo>
                        <a:pt x="26" y="686"/>
                      </a:lnTo>
                      <a:lnTo>
                        <a:pt x="43" y="737"/>
                      </a:lnTo>
                      <a:lnTo>
                        <a:pt x="93" y="830"/>
                      </a:lnTo>
                      <a:lnTo>
                        <a:pt x="161" y="906"/>
                      </a:lnTo>
                      <a:lnTo>
                        <a:pt x="237" y="966"/>
                      </a:lnTo>
                      <a:lnTo>
                        <a:pt x="331" y="1016"/>
                      </a:lnTo>
                      <a:lnTo>
                        <a:pt x="373" y="1033"/>
                      </a:lnTo>
                      <a:lnTo>
                        <a:pt x="424" y="1050"/>
                      </a:lnTo>
                      <a:lnTo>
                        <a:pt x="483" y="1059"/>
                      </a:lnTo>
                      <a:lnTo>
                        <a:pt x="3761" y="1059"/>
                      </a:lnTo>
                      <a:lnTo>
                        <a:pt x="3820" y="1050"/>
                      </a:lnTo>
                      <a:lnTo>
                        <a:pt x="3871" y="1033"/>
                      </a:lnTo>
                      <a:lnTo>
                        <a:pt x="3913" y="1016"/>
                      </a:lnTo>
                      <a:lnTo>
                        <a:pt x="4006" y="966"/>
                      </a:lnTo>
                      <a:lnTo>
                        <a:pt x="4082" y="906"/>
                      </a:lnTo>
                      <a:lnTo>
                        <a:pt x="4150" y="830"/>
                      </a:lnTo>
                      <a:lnTo>
                        <a:pt x="4201" y="737"/>
                      </a:lnTo>
                      <a:lnTo>
                        <a:pt x="4218" y="686"/>
                      </a:lnTo>
                      <a:lnTo>
                        <a:pt x="4226" y="635"/>
                      </a:lnTo>
                      <a:lnTo>
                        <a:pt x="4235" y="585"/>
                      </a:lnTo>
                      <a:lnTo>
                        <a:pt x="4243" y="534"/>
                      </a:lnTo>
                      <a:lnTo>
                        <a:pt x="4235" y="474"/>
                      </a:lnTo>
                      <a:lnTo>
                        <a:pt x="4226" y="424"/>
                      </a:lnTo>
                      <a:lnTo>
                        <a:pt x="4218" y="373"/>
                      </a:lnTo>
                      <a:lnTo>
                        <a:pt x="4201" y="322"/>
                      </a:lnTo>
                      <a:lnTo>
                        <a:pt x="4150" y="237"/>
                      </a:lnTo>
                      <a:lnTo>
                        <a:pt x="4082" y="153"/>
                      </a:lnTo>
                      <a:lnTo>
                        <a:pt x="4006" y="93"/>
                      </a:lnTo>
                      <a:lnTo>
                        <a:pt x="3913" y="42"/>
                      </a:lnTo>
                      <a:lnTo>
                        <a:pt x="3871" y="26"/>
                      </a:lnTo>
                      <a:lnTo>
                        <a:pt x="3820" y="9"/>
                      </a:lnTo>
                      <a:lnTo>
                        <a:pt x="37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40" name="Google Shape;1470;p22">
                  <a:extLst>
                    <a:ext uri="{FF2B5EF4-FFF2-40B4-BE49-F238E27FC236}">
                      <a16:creationId xmlns:a16="http://schemas.microsoft.com/office/drawing/2014/main" id="{8DA39CEF-1538-461F-8248-AA1A2A7B373E}"/>
                    </a:ext>
                  </a:extLst>
                </p:cNvPr>
                <p:cNvSpPr/>
                <p:nvPr/>
              </p:nvSpPr>
              <p:spPr>
                <a:xfrm>
                  <a:off x="4516975" y="3666325"/>
                  <a:ext cx="106100" cy="2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4" h="1059" fill="none" extrusionOk="0">
                      <a:moveTo>
                        <a:pt x="4243" y="534"/>
                      </a:moveTo>
                      <a:lnTo>
                        <a:pt x="4243" y="534"/>
                      </a:lnTo>
                      <a:lnTo>
                        <a:pt x="4235" y="474"/>
                      </a:lnTo>
                      <a:lnTo>
                        <a:pt x="4226" y="424"/>
                      </a:lnTo>
                      <a:lnTo>
                        <a:pt x="4218" y="373"/>
                      </a:lnTo>
                      <a:lnTo>
                        <a:pt x="4201" y="322"/>
                      </a:lnTo>
                      <a:lnTo>
                        <a:pt x="4150" y="237"/>
                      </a:lnTo>
                      <a:lnTo>
                        <a:pt x="4082" y="153"/>
                      </a:lnTo>
                      <a:lnTo>
                        <a:pt x="4006" y="93"/>
                      </a:lnTo>
                      <a:lnTo>
                        <a:pt x="3913" y="42"/>
                      </a:lnTo>
                      <a:lnTo>
                        <a:pt x="3871" y="26"/>
                      </a:lnTo>
                      <a:lnTo>
                        <a:pt x="3820" y="9"/>
                      </a:lnTo>
                      <a:lnTo>
                        <a:pt x="3761" y="0"/>
                      </a:lnTo>
                      <a:lnTo>
                        <a:pt x="3710" y="0"/>
                      </a:lnTo>
                      <a:lnTo>
                        <a:pt x="534" y="0"/>
                      </a:lnTo>
                      <a:lnTo>
                        <a:pt x="534" y="0"/>
                      </a:lnTo>
                      <a:lnTo>
                        <a:pt x="483" y="0"/>
                      </a:lnTo>
                      <a:lnTo>
                        <a:pt x="424" y="9"/>
                      </a:lnTo>
                      <a:lnTo>
                        <a:pt x="373" y="26"/>
                      </a:lnTo>
                      <a:lnTo>
                        <a:pt x="331" y="42"/>
                      </a:lnTo>
                      <a:lnTo>
                        <a:pt x="237" y="93"/>
                      </a:lnTo>
                      <a:lnTo>
                        <a:pt x="161" y="153"/>
                      </a:lnTo>
                      <a:lnTo>
                        <a:pt x="93" y="237"/>
                      </a:lnTo>
                      <a:lnTo>
                        <a:pt x="43" y="322"/>
                      </a:lnTo>
                      <a:lnTo>
                        <a:pt x="26" y="373"/>
                      </a:lnTo>
                      <a:lnTo>
                        <a:pt x="17" y="424"/>
                      </a:lnTo>
                      <a:lnTo>
                        <a:pt x="9" y="474"/>
                      </a:lnTo>
                      <a:lnTo>
                        <a:pt x="0" y="534"/>
                      </a:lnTo>
                      <a:lnTo>
                        <a:pt x="0" y="534"/>
                      </a:lnTo>
                      <a:lnTo>
                        <a:pt x="9" y="585"/>
                      </a:lnTo>
                      <a:lnTo>
                        <a:pt x="17" y="635"/>
                      </a:lnTo>
                      <a:lnTo>
                        <a:pt x="26" y="686"/>
                      </a:lnTo>
                      <a:lnTo>
                        <a:pt x="43" y="737"/>
                      </a:lnTo>
                      <a:lnTo>
                        <a:pt x="93" y="830"/>
                      </a:lnTo>
                      <a:lnTo>
                        <a:pt x="161" y="906"/>
                      </a:lnTo>
                      <a:lnTo>
                        <a:pt x="237" y="966"/>
                      </a:lnTo>
                      <a:lnTo>
                        <a:pt x="331" y="1016"/>
                      </a:lnTo>
                      <a:lnTo>
                        <a:pt x="373" y="1033"/>
                      </a:lnTo>
                      <a:lnTo>
                        <a:pt x="424" y="1050"/>
                      </a:lnTo>
                      <a:lnTo>
                        <a:pt x="483" y="1059"/>
                      </a:lnTo>
                      <a:lnTo>
                        <a:pt x="534" y="1059"/>
                      </a:lnTo>
                      <a:lnTo>
                        <a:pt x="3710" y="1059"/>
                      </a:lnTo>
                      <a:lnTo>
                        <a:pt x="3710" y="1059"/>
                      </a:lnTo>
                      <a:lnTo>
                        <a:pt x="3761" y="1059"/>
                      </a:lnTo>
                      <a:lnTo>
                        <a:pt x="3820" y="1050"/>
                      </a:lnTo>
                      <a:lnTo>
                        <a:pt x="3871" y="1033"/>
                      </a:lnTo>
                      <a:lnTo>
                        <a:pt x="3913" y="1016"/>
                      </a:lnTo>
                      <a:lnTo>
                        <a:pt x="4006" y="966"/>
                      </a:lnTo>
                      <a:lnTo>
                        <a:pt x="4082" y="906"/>
                      </a:lnTo>
                      <a:lnTo>
                        <a:pt x="4150" y="830"/>
                      </a:lnTo>
                      <a:lnTo>
                        <a:pt x="4201" y="737"/>
                      </a:lnTo>
                      <a:lnTo>
                        <a:pt x="4218" y="686"/>
                      </a:lnTo>
                      <a:lnTo>
                        <a:pt x="4226" y="635"/>
                      </a:lnTo>
                      <a:lnTo>
                        <a:pt x="4235" y="585"/>
                      </a:lnTo>
                      <a:lnTo>
                        <a:pt x="4243" y="534"/>
                      </a:lnTo>
                      <a:lnTo>
                        <a:pt x="4243" y="534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41" name="Google Shape;1471;p22">
                  <a:extLst>
                    <a:ext uri="{FF2B5EF4-FFF2-40B4-BE49-F238E27FC236}">
                      <a16:creationId xmlns:a16="http://schemas.microsoft.com/office/drawing/2014/main" id="{4CB35479-A416-4CAE-A682-2D86AE5FF0F4}"/>
                    </a:ext>
                  </a:extLst>
                </p:cNvPr>
                <p:cNvSpPr/>
                <p:nvPr/>
              </p:nvSpPr>
              <p:spPr>
                <a:xfrm>
                  <a:off x="4623050" y="3679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</p:grpSp>
          <p:sp>
            <p:nvSpPr>
              <p:cNvPr id="4114" name="Google Shape;1472;p22">
                <a:extLst>
                  <a:ext uri="{FF2B5EF4-FFF2-40B4-BE49-F238E27FC236}">
                    <a16:creationId xmlns:a16="http://schemas.microsoft.com/office/drawing/2014/main" id="{3029FCEE-23B9-4300-BBDB-6ADBDE9B2C90}"/>
                  </a:ext>
                </a:extLst>
              </p:cNvPr>
              <p:cNvSpPr txBox="1"/>
              <p:nvPr/>
            </p:nvSpPr>
            <p:spPr>
              <a:xfrm>
                <a:off x="4674488" y="3855050"/>
                <a:ext cx="950700" cy="28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>
                    <a:latin typeface="Roboto"/>
                    <a:ea typeface="Roboto"/>
                    <a:cs typeface="Roboto"/>
                    <a:sym typeface="Roboto"/>
                  </a:rPr>
                  <a:t>26 km/h</a:t>
                </a:r>
                <a:endParaRPr sz="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115" name="Google Shape;1473;p22">
                <a:extLst>
                  <a:ext uri="{FF2B5EF4-FFF2-40B4-BE49-F238E27FC236}">
                    <a16:creationId xmlns:a16="http://schemas.microsoft.com/office/drawing/2014/main" id="{DDEFC66A-5280-44D8-96B9-080A1C740E51}"/>
                  </a:ext>
                </a:extLst>
              </p:cNvPr>
              <p:cNvGrpSpPr/>
              <p:nvPr/>
            </p:nvGrpSpPr>
            <p:grpSpPr>
              <a:xfrm>
                <a:off x="4277635" y="4281657"/>
                <a:ext cx="254563" cy="306038"/>
                <a:chOff x="4675975" y="5025025"/>
                <a:chExt cx="375850" cy="451850"/>
              </a:xfrm>
            </p:grpSpPr>
            <p:sp>
              <p:nvSpPr>
                <p:cNvPr id="4117" name="Google Shape;1474;p22">
                  <a:extLst>
                    <a:ext uri="{FF2B5EF4-FFF2-40B4-BE49-F238E27FC236}">
                      <a16:creationId xmlns:a16="http://schemas.microsoft.com/office/drawing/2014/main" id="{E9605FE5-0106-4BA9-9A25-0E84E05F807C}"/>
                    </a:ext>
                  </a:extLst>
                </p:cNvPr>
                <p:cNvSpPr/>
                <p:nvPr/>
              </p:nvSpPr>
              <p:spPr>
                <a:xfrm>
                  <a:off x="4675975" y="5025025"/>
                  <a:ext cx="375850" cy="4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4" h="18074" extrusionOk="0">
                      <a:moveTo>
                        <a:pt x="6590" y="2863"/>
                      </a:moveTo>
                      <a:lnTo>
                        <a:pt x="6759" y="2880"/>
                      </a:lnTo>
                      <a:lnTo>
                        <a:pt x="6920" y="2905"/>
                      </a:lnTo>
                      <a:lnTo>
                        <a:pt x="7081" y="2939"/>
                      </a:lnTo>
                      <a:lnTo>
                        <a:pt x="7242" y="2982"/>
                      </a:lnTo>
                      <a:lnTo>
                        <a:pt x="7403" y="3032"/>
                      </a:lnTo>
                      <a:lnTo>
                        <a:pt x="7547" y="3092"/>
                      </a:lnTo>
                      <a:lnTo>
                        <a:pt x="7699" y="3159"/>
                      </a:lnTo>
                      <a:lnTo>
                        <a:pt x="7843" y="3236"/>
                      </a:lnTo>
                      <a:lnTo>
                        <a:pt x="7979" y="3320"/>
                      </a:lnTo>
                      <a:lnTo>
                        <a:pt x="8114" y="3413"/>
                      </a:lnTo>
                      <a:lnTo>
                        <a:pt x="8241" y="3515"/>
                      </a:lnTo>
                      <a:lnTo>
                        <a:pt x="8368" y="3625"/>
                      </a:lnTo>
                      <a:lnTo>
                        <a:pt x="8479" y="3744"/>
                      </a:lnTo>
                      <a:lnTo>
                        <a:pt x="8589" y="3862"/>
                      </a:lnTo>
                      <a:lnTo>
                        <a:pt x="8699" y="3989"/>
                      </a:lnTo>
                      <a:lnTo>
                        <a:pt x="8809" y="3972"/>
                      </a:lnTo>
                      <a:lnTo>
                        <a:pt x="8919" y="3956"/>
                      </a:lnTo>
                      <a:lnTo>
                        <a:pt x="9038" y="3947"/>
                      </a:lnTo>
                      <a:lnTo>
                        <a:pt x="9266" y="3947"/>
                      </a:lnTo>
                      <a:lnTo>
                        <a:pt x="9385" y="3964"/>
                      </a:lnTo>
                      <a:lnTo>
                        <a:pt x="9503" y="3972"/>
                      </a:lnTo>
                      <a:lnTo>
                        <a:pt x="9613" y="3998"/>
                      </a:lnTo>
                      <a:lnTo>
                        <a:pt x="9724" y="4023"/>
                      </a:lnTo>
                      <a:lnTo>
                        <a:pt x="9834" y="4049"/>
                      </a:lnTo>
                      <a:lnTo>
                        <a:pt x="9944" y="4091"/>
                      </a:lnTo>
                      <a:lnTo>
                        <a:pt x="10045" y="4125"/>
                      </a:lnTo>
                      <a:lnTo>
                        <a:pt x="10147" y="4176"/>
                      </a:lnTo>
                      <a:lnTo>
                        <a:pt x="10249" y="4227"/>
                      </a:lnTo>
                      <a:lnTo>
                        <a:pt x="10342" y="4277"/>
                      </a:lnTo>
                      <a:lnTo>
                        <a:pt x="10435" y="4345"/>
                      </a:lnTo>
                      <a:lnTo>
                        <a:pt x="10528" y="4404"/>
                      </a:lnTo>
                      <a:lnTo>
                        <a:pt x="10613" y="4472"/>
                      </a:lnTo>
                      <a:lnTo>
                        <a:pt x="10698" y="4548"/>
                      </a:lnTo>
                      <a:lnTo>
                        <a:pt x="10774" y="4625"/>
                      </a:lnTo>
                      <a:lnTo>
                        <a:pt x="10850" y="4701"/>
                      </a:lnTo>
                      <a:lnTo>
                        <a:pt x="10926" y="4786"/>
                      </a:lnTo>
                      <a:lnTo>
                        <a:pt x="10994" y="4870"/>
                      </a:lnTo>
                      <a:lnTo>
                        <a:pt x="11053" y="4963"/>
                      </a:lnTo>
                      <a:lnTo>
                        <a:pt x="11121" y="5057"/>
                      </a:lnTo>
                      <a:lnTo>
                        <a:pt x="11172" y="5150"/>
                      </a:lnTo>
                      <a:lnTo>
                        <a:pt x="11223" y="5251"/>
                      </a:lnTo>
                      <a:lnTo>
                        <a:pt x="11273" y="5353"/>
                      </a:lnTo>
                      <a:lnTo>
                        <a:pt x="11307" y="5455"/>
                      </a:lnTo>
                      <a:lnTo>
                        <a:pt x="11350" y="5565"/>
                      </a:lnTo>
                      <a:lnTo>
                        <a:pt x="11375" y="5675"/>
                      </a:lnTo>
                      <a:lnTo>
                        <a:pt x="11401" y="5785"/>
                      </a:lnTo>
                      <a:lnTo>
                        <a:pt x="11426" y="5895"/>
                      </a:lnTo>
                      <a:lnTo>
                        <a:pt x="11443" y="6014"/>
                      </a:lnTo>
                      <a:lnTo>
                        <a:pt x="11451" y="6132"/>
                      </a:lnTo>
                      <a:lnTo>
                        <a:pt x="11451" y="6251"/>
                      </a:lnTo>
                      <a:lnTo>
                        <a:pt x="11451" y="6369"/>
                      </a:lnTo>
                      <a:lnTo>
                        <a:pt x="11443" y="6479"/>
                      </a:lnTo>
                      <a:lnTo>
                        <a:pt x="11426" y="6598"/>
                      </a:lnTo>
                      <a:lnTo>
                        <a:pt x="11401" y="6708"/>
                      </a:lnTo>
                      <a:lnTo>
                        <a:pt x="11375" y="6818"/>
                      </a:lnTo>
                      <a:lnTo>
                        <a:pt x="11350" y="6928"/>
                      </a:lnTo>
                      <a:lnTo>
                        <a:pt x="11307" y="7038"/>
                      </a:lnTo>
                      <a:lnTo>
                        <a:pt x="11273" y="7140"/>
                      </a:lnTo>
                      <a:lnTo>
                        <a:pt x="11223" y="7242"/>
                      </a:lnTo>
                      <a:lnTo>
                        <a:pt x="11172" y="7343"/>
                      </a:lnTo>
                      <a:lnTo>
                        <a:pt x="11121" y="7436"/>
                      </a:lnTo>
                      <a:lnTo>
                        <a:pt x="11053" y="7530"/>
                      </a:lnTo>
                      <a:lnTo>
                        <a:pt x="10994" y="7623"/>
                      </a:lnTo>
                      <a:lnTo>
                        <a:pt x="10926" y="7707"/>
                      </a:lnTo>
                      <a:lnTo>
                        <a:pt x="10850" y="7792"/>
                      </a:lnTo>
                      <a:lnTo>
                        <a:pt x="10774" y="7877"/>
                      </a:lnTo>
                      <a:lnTo>
                        <a:pt x="10698" y="7953"/>
                      </a:lnTo>
                      <a:lnTo>
                        <a:pt x="10613" y="8021"/>
                      </a:lnTo>
                      <a:lnTo>
                        <a:pt x="10528" y="8089"/>
                      </a:lnTo>
                      <a:lnTo>
                        <a:pt x="10435" y="8156"/>
                      </a:lnTo>
                      <a:lnTo>
                        <a:pt x="10342" y="8216"/>
                      </a:lnTo>
                      <a:lnTo>
                        <a:pt x="10249" y="8266"/>
                      </a:lnTo>
                      <a:lnTo>
                        <a:pt x="10147" y="8317"/>
                      </a:lnTo>
                      <a:lnTo>
                        <a:pt x="10045" y="8368"/>
                      </a:lnTo>
                      <a:lnTo>
                        <a:pt x="9944" y="8410"/>
                      </a:lnTo>
                      <a:lnTo>
                        <a:pt x="9834" y="8444"/>
                      </a:lnTo>
                      <a:lnTo>
                        <a:pt x="9724" y="8478"/>
                      </a:lnTo>
                      <a:lnTo>
                        <a:pt x="9613" y="8504"/>
                      </a:lnTo>
                      <a:lnTo>
                        <a:pt x="9503" y="8521"/>
                      </a:lnTo>
                      <a:lnTo>
                        <a:pt x="9385" y="8537"/>
                      </a:lnTo>
                      <a:lnTo>
                        <a:pt x="9266" y="8546"/>
                      </a:lnTo>
                      <a:lnTo>
                        <a:pt x="6277" y="8546"/>
                      </a:lnTo>
                      <a:lnTo>
                        <a:pt x="6133" y="8537"/>
                      </a:lnTo>
                      <a:lnTo>
                        <a:pt x="5989" y="8512"/>
                      </a:lnTo>
                      <a:lnTo>
                        <a:pt x="5853" y="8487"/>
                      </a:lnTo>
                      <a:lnTo>
                        <a:pt x="5718" y="8461"/>
                      </a:lnTo>
                      <a:lnTo>
                        <a:pt x="5582" y="8419"/>
                      </a:lnTo>
                      <a:lnTo>
                        <a:pt x="5447" y="8377"/>
                      </a:lnTo>
                      <a:lnTo>
                        <a:pt x="5319" y="8326"/>
                      </a:lnTo>
                      <a:lnTo>
                        <a:pt x="5192" y="8266"/>
                      </a:lnTo>
                      <a:lnTo>
                        <a:pt x="5074" y="8207"/>
                      </a:lnTo>
                      <a:lnTo>
                        <a:pt x="4947" y="8139"/>
                      </a:lnTo>
                      <a:lnTo>
                        <a:pt x="4837" y="8063"/>
                      </a:lnTo>
                      <a:lnTo>
                        <a:pt x="4727" y="7978"/>
                      </a:lnTo>
                      <a:lnTo>
                        <a:pt x="4617" y="7894"/>
                      </a:lnTo>
                      <a:lnTo>
                        <a:pt x="4515" y="7809"/>
                      </a:lnTo>
                      <a:lnTo>
                        <a:pt x="4413" y="7716"/>
                      </a:lnTo>
                      <a:lnTo>
                        <a:pt x="4320" y="7614"/>
                      </a:lnTo>
                      <a:lnTo>
                        <a:pt x="4227" y="7513"/>
                      </a:lnTo>
                      <a:lnTo>
                        <a:pt x="4151" y="7403"/>
                      </a:lnTo>
                      <a:lnTo>
                        <a:pt x="4066" y="7292"/>
                      </a:lnTo>
                      <a:lnTo>
                        <a:pt x="3990" y="7174"/>
                      </a:lnTo>
                      <a:lnTo>
                        <a:pt x="3922" y="7055"/>
                      </a:lnTo>
                      <a:lnTo>
                        <a:pt x="3863" y="6937"/>
                      </a:lnTo>
                      <a:lnTo>
                        <a:pt x="3803" y="6810"/>
                      </a:lnTo>
                      <a:lnTo>
                        <a:pt x="3753" y="6683"/>
                      </a:lnTo>
                      <a:lnTo>
                        <a:pt x="3710" y="6547"/>
                      </a:lnTo>
                      <a:lnTo>
                        <a:pt x="3668" y="6412"/>
                      </a:lnTo>
                      <a:lnTo>
                        <a:pt x="3643" y="6276"/>
                      </a:lnTo>
                      <a:lnTo>
                        <a:pt x="3617" y="6141"/>
                      </a:lnTo>
                      <a:lnTo>
                        <a:pt x="3592" y="5997"/>
                      </a:lnTo>
                      <a:lnTo>
                        <a:pt x="3583" y="5853"/>
                      </a:lnTo>
                      <a:lnTo>
                        <a:pt x="3583" y="5709"/>
                      </a:lnTo>
                      <a:lnTo>
                        <a:pt x="3583" y="5556"/>
                      </a:lnTo>
                      <a:lnTo>
                        <a:pt x="3592" y="5412"/>
                      </a:lnTo>
                      <a:lnTo>
                        <a:pt x="3617" y="5268"/>
                      </a:lnTo>
                      <a:lnTo>
                        <a:pt x="3643" y="5133"/>
                      </a:lnTo>
                      <a:lnTo>
                        <a:pt x="3668" y="4997"/>
                      </a:lnTo>
                      <a:lnTo>
                        <a:pt x="3710" y="4862"/>
                      </a:lnTo>
                      <a:lnTo>
                        <a:pt x="3753" y="4726"/>
                      </a:lnTo>
                      <a:lnTo>
                        <a:pt x="3803" y="4599"/>
                      </a:lnTo>
                      <a:lnTo>
                        <a:pt x="3863" y="4472"/>
                      </a:lnTo>
                      <a:lnTo>
                        <a:pt x="3922" y="4354"/>
                      </a:lnTo>
                      <a:lnTo>
                        <a:pt x="3990" y="4235"/>
                      </a:lnTo>
                      <a:lnTo>
                        <a:pt x="4066" y="4116"/>
                      </a:lnTo>
                      <a:lnTo>
                        <a:pt x="4151" y="4006"/>
                      </a:lnTo>
                      <a:lnTo>
                        <a:pt x="4227" y="3896"/>
                      </a:lnTo>
                      <a:lnTo>
                        <a:pt x="4320" y="3795"/>
                      </a:lnTo>
                      <a:lnTo>
                        <a:pt x="4413" y="3693"/>
                      </a:lnTo>
                      <a:lnTo>
                        <a:pt x="4515" y="3600"/>
                      </a:lnTo>
                      <a:lnTo>
                        <a:pt x="4617" y="3515"/>
                      </a:lnTo>
                      <a:lnTo>
                        <a:pt x="4727" y="3430"/>
                      </a:lnTo>
                      <a:lnTo>
                        <a:pt x="4837" y="3346"/>
                      </a:lnTo>
                      <a:lnTo>
                        <a:pt x="4947" y="3278"/>
                      </a:lnTo>
                      <a:lnTo>
                        <a:pt x="5074" y="3202"/>
                      </a:lnTo>
                      <a:lnTo>
                        <a:pt x="5192" y="3142"/>
                      </a:lnTo>
                      <a:lnTo>
                        <a:pt x="5319" y="3083"/>
                      </a:lnTo>
                      <a:lnTo>
                        <a:pt x="5447" y="3032"/>
                      </a:lnTo>
                      <a:lnTo>
                        <a:pt x="5582" y="2990"/>
                      </a:lnTo>
                      <a:lnTo>
                        <a:pt x="5718" y="2948"/>
                      </a:lnTo>
                      <a:lnTo>
                        <a:pt x="5853" y="2922"/>
                      </a:lnTo>
                      <a:lnTo>
                        <a:pt x="5989" y="2897"/>
                      </a:lnTo>
                      <a:lnTo>
                        <a:pt x="6133" y="2880"/>
                      </a:lnTo>
                      <a:lnTo>
                        <a:pt x="6277" y="2863"/>
                      </a:lnTo>
                      <a:close/>
                      <a:moveTo>
                        <a:pt x="5455" y="9588"/>
                      </a:moveTo>
                      <a:lnTo>
                        <a:pt x="5506" y="9596"/>
                      </a:lnTo>
                      <a:lnTo>
                        <a:pt x="5557" y="9613"/>
                      </a:lnTo>
                      <a:lnTo>
                        <a:pt x="5607" y="9630"/>
                      </a:lnTo>
                      <a:lnTo>
                        <a:pt x="5692" y="9672"/>
                      </a:lnTo>
                      <a:lnTo>
                        <a:pt x="5768" y="9740"/>
                      </a:lnTo>
                      <a:lnTo>
                        <a:pt x="5836" y="9816"/>
                      </a:lnTo>
                      <a:lnTo>
                        <a:pt x="5887" y="9910"/>
                      </a:lnTo>
                      <a:lnTo>
                        <a:pt x="5904" y="9960"/>
                      </a:lnTo>
                      <a:lnTo>
                        <a:pt x="5921" y="10011"/>
                      </a:lnTo>
                      <a:lnTo>
                        <a:pt x="5921" y="10062"/>
                      </a:lnTo>
                      <a:lnTo>
                        <a:pt x="5929" y="10113"/>
                      </a:lnTo>
                      <a:lnTo>
                        <a:pt x="5929" y="11366"/>
                      </a:lnTo>
                      <a:lnTo>
                        <a:pt x="5921" y="11426"/>
                      </a:lnTo>
                      <a:lnTo>
                        <a:pt x="5921" y="11476"/>
                      </a:lnTo>
                      <a:lnTo>
                        <a:pt x="5904" y="11527"/>
                      </a:lnTo>
                      <a:lnTo>
                        <a:pt x="5887" y="11578"/>
                      </a:lnTo>
                      <a:lnTo>
                        <a:pt x="5836" y="11663"/>
                      </a:lnTo>
                      <a:lnTo>
                        <a:pt x="5768" y="11739"/>
                      </a:lnTo>
                      <a:lnTo>
                        <a:pt x="5692" y="11807"/>
                      </a:lnTo>
                      <a:lnTo>
                        <a:pt x="5607" y="11857"/>
                      </a:lnTo>
                      <a:lnTo>
                        <a:pt x="5557" y="11874"/>
                      </a:lnTo>
                      <a:lnTo>
                        <a:pt x="5506" y="11891"/>
                      </a:lnTo>
                      <a:lnTo>
                        <a:pt x="5455" y="11891"/>
                      </a:lnTo>
                      <a:lnTo>
                        <a:pt x="5396" y="11900"/>
                      </a:lnTo>
                      <a:lnTo>
                        <a:pt x="5345" y="11891"/>
                      </a:lnTo>
                      <a:lnTo>
                        <a:pt x="5294" y="11891"/>
                      </a:lnTo>
                      <a:lnTo>
                        <a:pt x="5243" y="11874"/>
                      </a:lnTo>
                      <a:lnTo>
                        <a:pt x="5192" y="11857"/>
                      </a:lnTo>
                      <a:lnTo>
                        <a:pt x="5099" y="11807"/>
                      </a:lnTo>
                      <a:lnTo>
                        <a:pt x="5023" y="11739"/>
                      </a:lnTo>
                      <a:lnTo>
                        <a:pt x="4955" y="11663"/>
                      </a:lnTo>
                      <a:lnTo>
                        <a:pt x="4913" y="11578"/>
                      </a:lnTo>
                      <a:lnTo>
                        <a:pt x="4896" y="11527"/>
                      </a:lnTo>
                      <a:lnTo>
                        <a:pt x="4879" y="11476"/>
                      </a:lnTo>
                      <a:lnTo>
                        <a:pt x="4871" y="11426"/>
                      </a:lnTo>
                      <a:lnTo>
                        <a:pt x="4871" y="11366"/>
                      </a:lnTo>
                      <a:lnTo>
                        <a:pt x="4871" y="10113"/>
                      </a:lnTo>
                      <a:lnTo>
                        <a:pt x="4871" y="10062"/>
                      </a:lnTo>
                      <a:lnTo>
                        <a:pt x="4879" y="10011"/>
                      </a:lnTo>
                      <a:lnTo>
                        <a:pt x="4896" y="9960"/>
                      </a:lnTo>
                      <a:lnTo>
                        <a:pt x="4913" y="9910"/>
                      </a:lnTo>
                      <a:lnTo>
                        <a:pt x="4955" y="9816"/>
                      </a:lnTo>
                      <a:lnTo>
                        <a:pt x="5023" y="9740"/>
                      </a:lnTo>
                      <a:lnTo>
                        <a:pt x="5099" y="9672"/>
                      </a:lnTo>
                      <a:lnTo>
                        <a:pt x="5192" y="9630"/>
                      </a:lnTo>
                      <a:lnTo>
                        <a:pt x="5243" y="9613"/>
                      </a:lnTo>
                      <a:lnTo>
                        <a:pt x="5294" y="9596"/>
                      </a:lnTo>
                      <a:lnTo>
                        <a:pt x="5345" y="9588"/>
                      </a:lnTo>
                      <a:close/>
                      <a:moveTo>
                        <a:pt x="9690" y="9588"/>
                      </a:moveTo>
                      <a:lnTo>
                        <a:pt x="9741" y="9596"/>
                      </a:lnTo>
                      <a:lnTo>
                        <a:pt x="9791" y="9613"/>
                      </a:lnTo>
                      <a:lnTo>
                        <a:pt x="9842" y="9630"/>
                      </a:lnTo>
                      <a:lnTo>
                        <a:pt x="9927" y="9672"/>
                      </a:lnTo>
                      <a:lnTo>
                        <a:pt x="10012" y="9740"/>
                      </a:lnTo>
                      <a:lnTo>
                        <a:pt x="10071" y="9816"/>
                      </a:lnTo>
                      <a:lnTo>
                        <a:pt x="10122" y="9910"/>
                      </a:lnTo>
                      <a:lnTo>
                        <a:pt x="10139" y="9960"/>
                      </a:lnTo>
                      <a:lnTo>
                        <a:pt x="10156" y="10011"/>
                      </a:lnTo>
                      <a:lnTo>
                        <a:pt x="10164" y="10062"/>
                      </a:lnTo>
                      <a:lnTo>
                        <a:pt x="10164" y="10113"/>
                      </a:lnTo>
                      <a:lnTo>
                        <a:pt x="10164" y="11366"/>
                      </a:lnTo>
                      <a:lnTo>
                        <a:pt x="10164" y="11426"/>
                      </a:lnTo>
                      <a:lnTo>
                        <a:pt x="10156" y="11476"/>
                      </a:lnTo>
                      <a:lnTo>
                        <a:pt x="10139" y="11527"/>
                      </a:lnTo>
                      <a:lnTo>
                        <a:pt x="10122" y="11578"/>
                      </a:lnTo>
                      <a:lnTo>
                        <a:pt x="10071" y="11663"/>
                      </a:lnTo>
                      <a:lnTo>
                        <a:pt x="10012" y="11739"/>
                      </a:lnTo>
                      <a:lnTo>
                        <a:pt x="9927" y="11807"/>
                      </a:lnTo>
                      <a:lnTo>
                        <a:pt x="9842" y="11857"/>
                      </a:lnTo>
                      <a:lnTo>
                        <a:pt x="9791" y="11874"/>
                      </a:lnTo>
                      <a:lnTo>
                        <a:pt x="9741" y="11891"/>
                      </a:lnTo>
                      <a:lnTo>
                        <a:pt x="9690" y="11891"/>
                      </a:lnTo>
                      <a:lnTo>
                        <a:pt x="9630" y="11900"/>
                      </a:lnTo>
                      <a:lnTo>
                        <a:pt x="9580" y="11891"/>
                      </a:lnTo>
                      <a:lnTo>
                        <a:pt x="9529" y="11891"/>
                      </a:lnTo>
                      <a:lnTo>
                        <a:pt x="9478" y="11874"/>
                      </a:lnTo>
                      <a:lnTo>
                        <a:pt x="9427" y="11857"/>
                      </a:lnTo>
                      <a:lnTo>
                        <a:pt x="9334" y="11807"/>
                      </a:lnTo>
                      <a:lnTo>
                        <a:pt x="9258" y="11739"/>
                      </a:lnTo>
                      <a:lnTo>
                        <a:pt x="9198" y="11663"/>
                      </a:lnTo>
                      <a:lnTo>
                        <a:pt x="9148" y="11578"/>
                      </a:lnTo>
                      <a:lnTo>
                        <a:pt x="9131" y="11527"/>
                      </a:lnTo>
                      <a:lnTo>
                        <a:pt x="9114" y="11476"/>
                      </a:lnTo>
                      <a:lnTo>
                        <a:pt x="9105" y="11426"/>
                      </a:lnTo>
                      <a:lnTo>
                        <a:pt x="9105" y="11366"/>
                      </a:lnTo>
                      <a:lnTo>
                        <a:pt x="9105" y="10113"/>
                      </a:lnTo>
                      <a:lnTo>
                        <a:pt x="9105" y="10062"/>
                      </a:lnTo>
                      <a:lnTo>
                        <a:pt x="9114" y="10011"/>
                      </a:lnTo>
                      <a:lnTo>
                        <a:pt x="9131" y="9960"/>
                      </a:lnTo>
                      <a:lnTo>
                        <a:pt x="9148" y="9910"/>
                      </a:lnTo>
                      <a:lnTo>
                        <a:pt x="9198" y="9816"/>
                      </a:lnTo>
                      <a:lnTo>
                        <a:pt x="9258" y="9740"/>
                      </a:lnTo>
                      <a:lnTo>
                        <a:pt x="9334" y="9672"/>
                      </a:lnTo>
                      <a:lnTo>
                        <a:pt x="9427" y="9630"/>
                      </a:lnTo>
                      <a:lnTo>
                        <a:pt x="9478" y="9613"/>
                      </a:lnTo>
                      <a:lnTo>
                        <a:pt x="9529" y="9596"/>
                      </a:lnTo>
                      <a:lnTo>
                        <a:pt x="9580" y="9588"/>
                      </a:lnTo>
                      <a:close/>
                      <a:moveTo>
                        <a:pt x="7572" y="9588"/>
                      </a:moveTo>
                      <a:lnTo>
                        <a:pt x="7623" y="9596"/>
                      </a:lnTo>
                      <a:lnTo>
                        <a:pt x="7674" y="9613"/>
                      </a:lnTo>
                      <a:lnTo>
                        <a:pt x="7725" y="9630"/>
                      </a:lnTo>
                      <a:lnTo>
                        <a:pt x="7809" y="9672"/>
                      </a:lnTo>
                      <a:lnTo>
                        <a:pt x="7894" y="9740"/>
                      </a:lnTo>
                      <a:lnTo>
                        <a:pt x="7953" y="9816"/>
                      </a:lnTo>
                      <a:lnTo>
                        <a:pt x="8004" y="9910"/>
                      </a:lnTo>
                      <a:lnTo>
                        <a:pt x="8021" y="9960"/>
                      </a:lnTo>
                      <a:lnTo>
                        <a:pt x="8038" y="10011"/>
                      </a:lnTo>
                      <a:lnTo>
                        <a:pt x="8047" y="10062"/>
                      </a:lnTo>
                      <a:lnTo>
                        <a:pt x="8047" y="10113"/>
                      </a:lnTo>
                      <a:lnTo>
                        <a:pt x="8047" y="12975"/>
                      </a:lnTo>
                      <a:lnTo>
                        <a:pt x="8047" y="13026"/>
                      </a:lnTo>
                      <a:lnTo>
                        <a:pt x="8038" y="13086"/>
                      </a:lnTo>
                      <a:lnTo>
                        <a:pt x="8021" y="13128"/>
                      </a:lnTo>
                      <a:lnTo>
                        <a:pt x="8004" y="13179"/>
                      </a:lnTo>
                      <a:lnTo>
                        <a:pt x="7953" y="13272"/>
                      </a:lnTo>
                      <a:lnTo>
                        <a:pt x="7894" y="13348"/>
                      </a:lnTo>
                      <a:lnTo>
                        <a:pt x="7809" y="13416"/>
                      </a:lnTo>
                      <a:lnTo>
                        <a:pt x="7725" y="13467"/>
                      </a:lnTo>
                      <a:lnTo>
                        <a:pt x="7674" y="13484"/>
                      </a:lnTo>
                      <a:lnTo>
                        <a:pt x="7623" y="13492"/>
                      </a:lnTo>
                      <a:lnTo>
                        <a:pt x="7572" y="13501"/>
                      </a:lnTo>
                      <a:lnTo>
                        <a:pt x="7462" y="13501"/>
                      </a:lnTo>
                      <a:lnTo>
                        <a:pt x="7411" y="13492"/>
                      </a:lnTo>
                      <a:lnTo>
                        <a:pt x="7361" y="13484"/>
                      </a:lnTo>
                      <a:lnTo>
                        <a:pt x="7310" y="13467"/>
                      </a:lnTo>
                      <a:lnTo>
                        <a:pt x="7217" y="13416"/>
                      </a:lnTo>
                      <a:lnTo>
                        <a:pt x="7140" y="13348"/>
                      </a:lnTo>
                      <a:lnTo>
                        <a:pt x="7073" y="13272"/>
                      </a:lnTo>
                      <a:lnTo>
                        <a:pt x="7030" y="13179"/>
                      </a:lnTo>
                      <a:lnTo>
                        <a:pt x="7013" y="13128"/>
                      </a:lnTo>
                      <a:lnTo>
                        <a:pt x="6996" y="13086"/>
                      </a:lnTo>
                      <a:lnTo>
                        <a:pt x="6988" y="13026"/>
                      </a:lnTo>
                      <a:lnTo>
                        <a:pt x="6988" y="12975"/>
                      </a:lnTo>
                      <a:lnTo>
                        <a:pt x="6988" y="10113"/>
                      </a:lnTo>
                      <a:lnTo>
                        <a:pt x="6988" y="10062"/>
                      </a:lnTo>
                      <a:lnTo>
                        <a:pt x="6996" y="10011"/>
                      </a:lnTo>
                      <a:lnTo>
                        <a:pt x="7013" y="9960"/>
                      </a:lnTo>
                      <a:lnTo>
                        <a:pt x="7030" y="9910"/>
                      </a:lnTo>
                      <a:lnTo>
                        <a:pt x="7073" y="9816"/>
                      </a:lnTo>
                      <a:lnTo>
                        <a:pt x="7140" y="9740"/>
                      </a:lnTo>
                      <a:lnTo>
                        <a:pt x="7217" y="9672"/>
                      </a:lnTo>
                      <a:lnTo>
                        <a:pt x="7310" y="9630"/>
                      </a:lnTo>
                      <a:lnTo>
                        <a:pt x="7361" y="9613"/>
                      </a:lnTo>
                      <a:lnTo>
                        <a:pt x="7411" y="9596"/>
                      </a:lnTo>
                      <a:lnTo>
                        <a:pt x="7462" y="9588"/>
                      </a:lnTo>
                      <a:close/>
                      <a:moveTo>
                        <a:pt x="7513" y="0"/>
                      </a:moveTo>
                      <a:lnTo>
                        <a:pt x="7132" y="9"/>
                      </a:lnTo>
                      <a:lnTo>
                        <a:pt x="6751" y="43"/>
                      </a:lnTo>
                      <a:lnTo>
                        <a:pt x="6370" y="85"/>
                      </a:lnTo>
                      <a:lnTo>
                        <a:pt x="6006" y="153"/>
                      </a:lnTo>
                      <a:lnTo>
                        <a:pt x="5641" y="237"/>
                      </a:lnTo>
                      <a:lnTo>
                        <a:pt x="5286" y="339"/>
                      </a:lnTo>
                      <a:lnTo>
                        <a:pt x="4930" y="458"/>
                      </a:lnTo>
                      <a:lnTo>
                        <a:pt x="4591" y="593"/>
                      </a:lnTo>
                      <a:lnTo>
                        <a:pt x="4261" y="746"/>
                      </a:lnTo>
                      <a:lnTo>
                        <a:pt x="3939" y="915"/>
                      </a:lnTo>
                      <a:lnTo>
                        <a:pt x="3617" y="1093"/>
                      </a:lnTo>
                      <a:lnTo>
                        <a:pt x="3312" y="1288"/>
                      </a:lnTo>
                      <a:lnTo>
                        <a:pt x="3024" y="1499"/>
                      </a:lnTo>
                      <a:lnTo>
                        <a:pt x="2736" y="1720"/>
                      </a:lnTo>
                      <a:lnTo>
                        <a:pt x="2465" y="1957"/>
                      </a:lnTo>
                      <a:lnTo>
                        <a:pt x="2203" y="2211"/>
                      </a:lnTo>
                      <a:lnTo>
                        <a:pt x="1949" y="2465"/>
                      </a:lnTo>
                      <a:lnTo>
                        <a:pt x="1720" y="2744"/>
                      </a:lnTo>
                      <a:lnTo>
                        <a:pt x="1491" y="3024"/>
                      </a:lnTo>
                      <a:lnTo>
                        <a:pt x="1280" y="3320"/>
                      </a:lnTo>
                      <a:lnTo>
                        <a:pt x="1085" y="3625"/>
                      </a:lnTo>
                      <a:lnTo>
                        <a:pt x="907" y="3939"/>
                      </a:lnTo>
                      <a:lnTo>
                        <a:pt x="738" y="4260"/>
                      </a:lnTo>
                      <a:lnTo>
                        <a:pt x="585" y="4599"/>
                      </a:lnTo>
                      <a:lnTo>
                        <a:pt x="458" y="4938"/>
                      </a:lnTo>
                      <a:lnTo>
                        <a:pt x="340" y="5285"/>
                      </a:lnTo>
                      <a:lnTo>
                        <a:pt x="238" y="5641"/>
                      </a:lnTo>
                      <a:lnTo>
                        <a:pt x="153" y="6005"/>
                      </a:lnTo>
                      <a:lnTo>
                        <a:pt x="85" y="6378"/>
                      </a:lnTo>
                      <a:lnTo>
                        <a:pt x="35" y="6750"/>
                      </a:lnTo>
                      <a:lnTo>
                        <a:pt x="9" y="7132"/>
                      </a:lnTo>
                      <a:lnTo>
                        <a:pt x="1" y="7521"/>
                      </a:lnTo>
                      <a:lnTo>
                        <a:pt x="1" y="7707"/>
                      </a:lnTo>
                      <a:lnTo>
                        <a:pt x="9" y="7902"/>
                      </a:lnTo>
                      <a:lnTo>
                        <a:pt x="26" y="8089"/>
                      </a:lnTo>
                      <a:lnTo>
                        <a:pt x="52" y="8292"/>
                      </a:lnTo>
                      <a:lnTo>
                        <a:pt x="85" y="8495"/>
                      </a:lnTo>
                      <a:lnTo>
                        <a:pt x="119" y="8698"/>
                      </a:lnTo>
                      <a:lnTo>
                        <a:pt x="162" y="8902"/>
                      </a:lnTo>
                      <a:lnTo>
                        <a:pt x="212" y="9113"/>
                      </a:lnTo>
                      <a:lnTo>
                        <a:pt x="272" y="9334"/>
                      </a:lnTo>
                      <a:lnTo>
                        <a:pt x="331" y="9554"/>
                      </a:lnTo>
                      <a:lnTo>
                        <a:pt x="407" y="9774"/>
                      </a:lnTo>
                      <a:lnTo>
                        <a:pt x="483" y="10003"/>
                      </a:lnTo>
                      <a:lnTo>
                        <a:pt x="653" y="10460"/>
                      </a:lnTo>
                      <a:lnTo>
                        <a:pt x="856" y="10934"/>
                      </a:lnTo>
                      <a:lnTo>
                        <a:pt x="1051" y="11349"/>
                      </a:lnTo>
                      <a:lnTo>
                        <a:pt x="1263" y="11773"/>
                      </a:lnTo>
                      <a:lnTo>
                        <a:pt x="1491" y="12196"/>
                      </a:lnTo>
                      <a:lnTo>
                        <a:pt x="1737" y="12620"/>
                      </a:lnTo>
                      <a:lnTo>
                        <a:pt x="1991" y="13043"/>
                      </a:lnTo>
                      <a:lnTo>
                        <a:pt x="2271" y="13467"/>
                      </a:lnTo>
                      <a:lnTo>
                        <a:pt x="2558" y="13882"/>
                      </a:lnTo>
                      <a:lnTo>
                        <a:pt x="2855" y="14297"/>
                      </a:lnTo>
                      <a:lnTo>
                        <a:pt x="3117" y="14644"/>
                      </a:lnTo>
                      <a:lnTo>
                        <a:pt x="3388" y="14983"/>
                      </a:lnTo>
                      <a:lnTo>
                        <a:pt x="3668" y="15321"/>
                      </a:lnTo>
                      <a:lnTo>
                        <a:pt x="3964" y="15660"/>
                      </a:lnTo>
                      <a:lnTo>
                        <a:pt x="4261" y="15982"/>
                      </a:lnTo>
                      <a:lnTo>
                        <a:pt x="4566" y="16295"/>
                      </a:lnTo>
                      <a:lnTo>
                        <a:pt x="4871" y="16592"/>
                      </a:lnTo>
                      <a:lnTo>
                        <a:pt x="5176" y="16871"/>
                      </a:lnTo>
                      <a:lnTo>
                        <a:pt x="5489" y="17125"/>
                      </a:lnTo>
                      <a:lnTo>
                        <a:pt x="5794" y="17363"/>
                      </a:lnTo>
                      <a:lnTo>
                        <a:pt x="5946" y="17464"/>
                      </a:lnTo>
                      <a:lnTo>
                        <a:pt x="6099" y="17566"/>
                      </a:lnTo>
                      <a:lnTo>
                        <a:pt x="6251" y="17659"/>
                      </a:lnTo>
                      <a:lnTo>
                        <a:pt x="6404" y="17744"/>
                      </a:lnTo>
                      <a:lnTo>
                        <a:pt x="6548" y="17820"/>
                      </a:lnTo>
                      <a:lnTo>
                        <a:pt x="6692" y="17879"/>
                      </a:lnTo>
                      <a:lnTo>
                        <a:pt x="6836" y="17938"/>
                      </a:lnTo>
                      <a:lnTo>
                        <a:pt x="6979" y="17989"/>
                      </a:lnTo>
                      <a:lnTo>
                        <a:pt x="7115" y="18023"/>
                      </a:lnTo>
                      <a:lnTo>
                        <a:pt x="7251" y="18057"/>
                      </a:lnTo>
                      <a:lnTo>
                        <a:pt x="7386" y="18066"/>
                      </a:lnTo>
                      <a:lnTo>
                        <a:pt x="7513" y="18074"/>
                      </a:lnTo>
                      <a:lnTo>
                        <a:pt x="7649" y="18066"/>
                      </a:lnTo>
                      <a:lnTo>
                        <a:pt x="7776" y="18057"/>
                      </a:lnTo>
                      <a:lnTo>
                        <a:pt x="7920" y="18023"/>
                      </a:lnTo>
                      <a:lnTo>
                        <a:pt x="8055" y="17989"/>
                      </a:lnTo>
                      <a:lnTo>
                        <a:pt x="8199" y="17938"/>
                      </a:lnTo>
                      <a:lnTo>
                        <a:pt x="8343" y="17879"/>
                      </a:lnTo>
                      <a:lnTo>
                        <a:pt x="8487" y="17820"/>
                      </a:lnTo>
                      <a:lnTo>
                        <a:pt x="8631" y="17744"/>
                      </a:lnTo>
                      <a:lnTo>
                        <a:pt x="8783" y="17659"/>
                      </a:lnTo>
                      <a:lnTo>
                        <a:pt x="8936" y="17566"/>
                      </a:lnTo>
                      <a:lnTo>
                        <a:pt x="9080" y="17464"/>
                      </a:lnTo>
                      <a:lnTo>
                        <a:pt x="9232" y="17363"/>
                      </a:lnTo>
                      <a:lnTo>
                        <a:pt x="9546" y="17125"/>
                      </a:lnTo>
                      <a:lnTo>
                        <a:pt x="9851" y="16871"/>
                      </a:lnTo>
                      <a:lnTo>
                        <a:pt x="10164" y="16592"/>
                      </a:lnTo>
                      <a:lnTo>
                        <a:pt x="10469" y="16295"/>
                      </a:lnTo>
                      <a:lnTo>
                        <a:pt x="10774" y="15982"/>
                      </a:lnTo>
                      <a:lnTo>
                        <a:pt x="11070" y="15660"/>
                      </a:lnTo>
                      <a:lnTo>
                        <a:pt x="11358" y="15321"/>
                      </a:lnTo>
                      <a:lnTo>
                        <a:pt x="11646" y="14983"/>
                      </a:lnTo>
                      <a:lnTo>
                        <a:pt x="11917" y="14644"/>
                      </a:lnTo>
                      <a:lnTo>
                        <a:pt x="12180" y="14297"/>
                      </a:lnTo>
                      <a:lnTo>
                        <a:pt x="12476" y="13882"/>
                      </a:lnTo>
                      <a:lnTo>
                        <a:pt x="12764" y="13467"/>
                      </a:lnTo>
                      <a:lnTo>
                        <a:pt x="13035" y="13043"/>
                      </a:lnTo>
                      <a:lnTo>
                        <a:pt x="13298" y="12620"/>
                      </a:lnTo>
                      <a:lnTo>
                        <a:pt x="13543" y="12196"/>
                      </a:lnTo>
                      <a:lnTo>
                        <a:pt x="13772" y="11773"/>
                      </a:lnTo>
                      <a:lnTo>
                        <a:pt x="13984" y="11349"/>
                      </a:lnTo>
                      <a:lnTo>
                        <a:pt x="14178" y="10934"/>
                      </a:lnTo>
                      <a:lnTo>
                        <a:pt x="14373" y="10460"/>
                      </a:lnTo>
                      <a:lnTo>
                        <a:pt x="14551" y="10003"/>
                      </a:lnTo>
                      <a:lnTo>
                        <a:pt x="14627" y="9774"/>
                      </a:lnTo>
                      <a:lnTo>
                        <a:pt x="14695" y="9554"/>
                      </a:lnTo>
                      <a:lnTo>
                        <a:pt x="14763" y="9334"/>
                      </a:lnTo>
                      <a:lnTo>
                        <a:pt x="14822" y="9113"/>
                      </a:lnTo>
                      <a:lnTo>
                        <a:pt x="14873" y="8902"/>
                      </a:lnTo>
                      <a:lnTo>
                        <a:pt x="14915" y="8698"/>
                      </a:lnTo>
                      <a:lnTo>
                        <a:pt x="14949" y="8495"/>
                      </a:lnTo>
                      <a:lnTo>
                        <a:pt x="14983" y="8292"/>
                      </a:lnTo>
                      <a:lnTo>
                        <a:pt x="15000" y="8089"/>
                      </a:lnTo>
                      <a:lnTo>
                        <a:pt x="15017" y="7902"/>
                      </a:lnTo>
                      <a:lnTo>
                        <a:pt x="15034" y="7707"/>
                      </a:lnTo>
                      <a:lnTo>
                        <a:pt x="15034" y="7521"/>
                      </a:lnTo>
                      <a:lnTo>
                        <a:pt x="15025" y="7132"/>
                      </a:lnTo>
                      <a:lnTo>
                        <a:pt x="14992" y="6750"/>
                      </a:lnTo>
                      <a:lnTo>
                        <a:pt x="14949" y="6378"/>
                      </a:lnTo>
                      <a:lnTo>
                        <a:pt x="14881" y="6005"/>
                      </a:lnTo>
                      <a:lnTo>
                        <a:pt x="14797" y="5641"/>
                      </a:lnTo>
                      <a:lnTo>
                        <a:pt x="14695" y="5285"/>
                      </a:lnTo>
                      <a:lnTo>
                        <a:pt x="14577" y="4938"/>
                      </a:lnTo>
                      <a:lnTo>
                        <a:pt x="14441" y="4599"/>
                      </a:lnTo>
                      <a:lnTo>
                        <a:pt x="14289" y="4260"/>
                      </a:lnTo>
                      <a:lnTo>
                        <a:pt x="14128" y="3939"/>
                      </a:lnTo>
                      <a:lnTo>
                        <a:pt x="13941" y="3625"/>
                      </a:lnTo>
                      <a:lnTo>
                        <a:pt x="13747" y="3320"/>
                      </a:lnTo>
                      <a:lnTo>
                        <a:pt x="13535" y="3024"/>
                      </a:lnTo>
                      <a:lnTo>
                        <a:pt x="13315" y="2744"/>
                      </a:lnTo>
                      <a:lnTo>
                        <a:pt x="13077" y="2465"/>
                      </a:lnTo>
                      <a:lnTo>
                        <a:pt x="12832" y="2211"/>
                      </a:lnTo>
                      <a:lnTo>
                        <a:pt x="12569" y="1957"/>
                      </a:lnTo>
                      <a:lnTo>
                        <a:pt x="12298" y="1720"/>
                      </a:lnTo>
                      <a:lnTo>
                        <a:pt x="12010" y="1499"/>
                      </a:lnTo>
                      <a:lnTo>
                        <a:pt x="11714" y="1288"/>
                      </a:lnTo>
                      <a:lnTo>
                        <a:pt x="11409" y="1093"/>
                      </a:lnTo>
                      <a:lnTo>
                        <a:pt x="11096" y="915"/>
                      </a:lnTo>
                      <a:lnTo>
                        <a:pt x="10774" y="746"/>
                      </a:lnTo>
                      <a:lnTo>
                        <a:pt x="10443" y="593"/>
                      </a:lnTo>
                      <a:lnTo>
                        <a:pt x="10096" y="458"/>
                      </a:lnTo>
                      <a:lnTo>
                        <a:pt x="9749" y="339"/>
                      </a:lnTo>
                      <a:lnTo>
                        <a:pt x="9393" y="237"/>
                      </a:lnTo>
                      <a:lnTo>
                        <a:pt x="9029" y="153"/>
                      </a:lnTo>
                      <a:lnTo>
                        <a:pt x="8656" y="85"/>
                      </a:lnTo>
                      <a:lnTo>
                        <a:pt x="8284" y="43"/>
                      </a:lnTo>
                      <a:lnTo>
                        <a:pt x="7903" y="9"/>
                      </a:lnTo>
                      <a:lnTo>
                        <a:pt x="751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18" name="Google Shape;1475;p22">
                  <a:extLst>
                    <a:ext uri="{FF2B5EF4-FFF2-40B4-BE49-F238E27FC236}">
                      <a16:creationId xmlns:a16="http://schemas.microsoft.com/office/drawing/2014/main" id="{246F89C0-A71B-400F-B020-ECCD6FA7C0D4}"/>
                    </a:ext>
                  </a:extLst>
                </p:cNvPr>
                <p:cNvSpPr/>
                <p:nvPr/>
              </p:nvSpPr>
              <p:spPr>
                <a:xfrm>
                  <a:off x="4675975" y="5025025"/>
                  <a:ext cx="375850" cy="45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34" h="18074" fill="none" extrusionOk="0">
                      <a:moveTo>
                        <a:pt x="7513" y="0"/>
                      </a:moveTo>
                      <a:lnTo>
                        <a:pt x="7513" y="0"/>
                      </a:lnTo>
                      <a:lnTo>
                        <a:pt x="7132" y="9"/>
                      </a:lnTo>
                      <a:lnTo>
                        <a:pt x="6751" y="43"/>
                      </a:lnTo>
                      <a:lnTo>
                        <a:pt x="6370" y="85"/>
                      </a:lnTo>
                      <a:lnTo>
                        <a:pt x="6006" y="153"/>
                      </a:lnTo>
                      <a:lnTo>
                        <a:pt x="5641" y="237"/>
                      </a:lnTo>
                      <a:lnTo>
                        <a:pt x="5286" y="339"/>
                      </a:lnTo>
                      <a:lnTo>
                        <a:pt x="4930" y="458"/>
                      </a:lnTo>
                      <a:lnTo>
                        <a:pt x="4591" y="593"/>
                      </a:lnTo>
                      <a:lnTo>
                        <a:pt x="4261" y="746"/>
                      </a:lnTo>
                      <a:lnTo>
                        <a:pt x="3939" y="915"/>
                      </a:lnTo>
                      <a:lnTo>
                        <a:pt x="3617" y="1093"/>
                      </a:lnTo>
                      <a:lnTo>
                        <a:pt x="3312" y="1288"/>
                      </a:lnTo>
                      <a:lnTo>
                        <a:pt x="3024" y="1499"/>
                      </a:lnTo>
                      <a:lnTo>
                        <a:pt x="2736" y="1720"/>
                      </a:lnTo>
                      <a:lnTo>
                        <a:pt x="2465" y="1957"/>
                      </a:lnTo>
                      <a:lnTo>
                        <a:pt x="2203" y="2211"/>
                      </a:lnTo>
                      <a:lnTo>
                        <a:pt x="1949" y="2465"/>
                      </a:lnTo>
                      <a:lnTo>
                        <a:pt x="1720" y="2744"/>
                      </a:lnTo>
                      <a:lnTo>
                        <a:pt x="1491" y="3024"/>
                      </a:lnTo>
                      <a:lnTo>
                        <a:pt x="1280" y="3320"/>
                      </a:lnTo>
                      <a:lnTo>
                        <a:pt x="1085" y="3625"/>
                      </a:lnTo>
                      <a:lnTo>
                        <a:pt x="907" y="3939"/>
                      </a:lnTo>
                      <a:lnTo>
                        <a:pt x="738" y="4260"/>
                      </a:lnTo>
                      <a:lnTo>
                        <a:pt x="585" y="4599"/>
                      </a:lnTo>
                      <a:lnTo>
                        <a:pt x="458" y="4938"/>
                      </a:lnTo>
                      <a:lnTo>
                        <a:pt x="340" y="5285"/>
                      </a:lnTo>
                      <a:lnTo>
                        <a:pt x="238" y="5641"/>
                      </a:lnTo>
                      <a:lnTo>
                        <a:pt x="153" y="6005"/>
                      </a:lnTo>
                      <a:lnTo>
                        <a:pt x="85" y="6378"/>
                      </a:lnTo>
                      <a:lnTo>
                        <a:pt x="35" y="6750"/>
                      </a:lnTo>
                      <a:lnTo>
                        <a:pt x="9" y="7132"/>
                      </a:lnTo>
                      <a:lnTo>
                        <a:pt x="1" y="7521"/>
                      </a:lnTo>
                      <a:lnTo>
                        <a:pt x="1" y="7521"/>
                      </a:lnTo>
                      <a:lnTo>
                        <a:pt x="1" y="7707"/>
                      </a:lnTo>
                      <a:lnTo>
                        <a:pt x="9" y="7902"/>
                      </a:lnTo>
                      <a:lnTo>
                        <a:pt x="26" y="8089"/>
                      </a:lnTo>
                      <a:lnTo>
                        <a:pt x="52" y="8292"/>
                      </a:lnTo>
                      <a:lnTo>
                        <a:pt x="85" y="8495"/>
                      </a:lnTo>
                      <a:lnTo>
                        <a:pt x="119" y="8698"/>
                      </a:lnTo>
                      <a:lnTo>
                        <a:pt x="162" y="8902"/>
                      </a:lnTo>
                      <a:lnTo>
                        <a:pt x="212" y="9113"/>
                      </a:lnTo>
                      <a:lnTo>
                        <a:pt x="272" y="9334"/>
                      </a:lnTo>
                      <a:lnTo>
                        <a:pt x="331" y="9554"/>
                      </a:lnTo>
                      <a:lnTo>
                        <a:pt x="407" y="9774"/>
                      </a:lnTo>
                      <a:lnTo>
                        <a:pt x="483" y="10003"/>
                      </a:lnTo>
                      <a:lnTo>
                        <a:pt x="653" y="10460"/>
                      </a:lnTo>
                      <a:lnTo>
                        <a:pt x="856" y="10934"/>
                      </a:lnTo>
                      <a:lnTo>
                        <a:pt x="856" y="10934"/>
                      </a:lnTo>
                      <a:lnTo>
                        <a:pt x="1051" y="11349"/>
                      </a:lnTo>
                      <a:lnTo>
                        <a:pt x="1263" y="11773"/>
                      </a:lnTo>
                      <a:lnTo>
                        <a:pt x="1491" y="12196"/>
                      </a:lnTo>
                      <a:lnTo>
                        <a:pt x="1737" y="12620"/>
                      </a:lnTo>
                      <a:lnTo>
                        <a:pt x="1991" y="13043"/>
                      </a:lnTo>
                      <a:lnTo>
                        <a:pt x="2271" y="13467"/>
                      </a:lnTo>
                      <a:lnTo>
                        <a:pt x="2558" y="13882"/>
                      </a:lnTo>
                      <a:lnTo>
                        <a:pt x="2855" y="14297"/>
                      </a:lnTo>
                      <a:lnTo>
                        <a:pt x="2855" y="14297"/>
                      </a:lnTo>
                      <a:lnTo>
                        <a:pt x="3117" y="14644"/>
                      </a:lnTo>
                      <a:lnTo>
                        <a:pt x="3388" y="14983"/>
                      </a:lnTo>
                      <a:lnTo>
                        <a:pt x="3668" y="15321"/>
                      </a:lnTo>
                      <a:lnTo>
                        <a:pt x="3964" y="15660"/>
                      </a:lnTo>
                      <a:lnTo>
                        <a:pt x="4261" y="15982"/>
                      </a:lnTo>
                      <a:lnTo>
                        <a:pt x="4566" y="16295"/>
                      </a:lnTo>
                      <a:lnTo>
                        <a:pt x="4871" y="16592"/>
                      </a:lnTo>
                      <a:lnTo>
                        <a:pt x="5176" y="16871"/>
                      </a:lnTo>
                      <a:lnTo>
                        <a:pt x="5489" y="17125"/>
                      </a:lnTo>
                      <a:lnTo>
                        <a:pt x="5794" y="17363"/>
                      </a:lnTo>
                      <a:lnTo>
                        <a:pt x="5946" y="17464"/>
                      </a:lnTo>
                      <a:lnTo>
                        <a:pt x="6099" y="17566"/>
                      </a:lnTo>
                      <a:lnTo>
                        <a:pt x="6251" y="17659"/>
                      </a:lnTo>
                      <a:lnTo>
                        <a:pt x="6404" y="17744"/>
                      </a:lnTo>
                      <a:lnTo>
                        <a:pt x="6548" y="17820"/>
                      </a:lnTo>
                      <a:lnTo>
                        <a:pt x="6692" y="17879"/>
                      </a:lnTo>
                      <a:lnTo>
                        <a:pt x="6836" y="17938"/>
                      </a:lnTo>
                      <a:lnTo>
                        <a:pt x="6979" y="17989"/>
                      </a:lnTo>
                      <a:lnTo>
                        <a:pt x="7115" y="18023"/>
                      </a:lnTo>
                      <a:lnTo>
                        <a:pt x="7251" y="18057"/>
                      </a:lnTo>
                      <a:lnTo>
                        <a:pt x="7386" y="18066"/>
                      </a:lnTo>
                      <a:lnTo>
                        <a:pt x="7513" y="18074"/>
                      </a:lnTo>
                      <a:lnTo>
                        <a:pt x="7513" y="18074"/>
                      </a:lnTo>
                      <a:lnTo>
                        <a:pt x="7649" y="18066"/>
                      </a:lnTo>
                      <a:lnTo>
                        <a:pt x="7776" y="18057"/>
                      </a:lnTo>
                      <a:lnTo>
                        <a:pt x="7920" y="18023"/>
                      </a:lnTo>
                      <a:lnTo>
                        <a:pt x="8055" y="17989"/>
                      </a:lnTo>
                      <a:lnTo>
                        <a:pt x="8199" y="17938"/>
                      </a:lnTo>
                      <a:lnTo>
                        <a:pt x="8343" y="17879"/>
                      </a:lnTo>
                      <a:lnTo>
                        <a:pt x="8487" y="17820"/>
                      </a:lnTo>
                      <a:lnTo>
                        <a:pt x="8631" y="17744"/>
                      </a:lnTo>
                      <a:lnTo>
                        <a:pt x="8783" y="17659"/>
                      </a:lnTo>
                      <a:lnTo>
                        <a:pt x="8936" y="17566"/>
                      </a:lnTo>
                      <a:lnTo>
                        <a:pt x="9080" y="17464"/>
                      </a:lnTo>
                      <a:lnTo>
                        <a:pt x="9232" y="17363"/>
                      </a:lnTo>
                      <a:lnTo>
                        <a:pt x="9546" y="17125"/>
                      </a:lnTo>
                      <a:lnTo>
                        <a:pt x="9851" y="16871"/>
                      </a:lnTo>
                      <a:lnTo>
                        <a:pt x="10164" y="16592"/>
                      </a:lnTo>
                      <a:lnTo>
                        <a:pt x="10469" y="16295"/>
                      </a:lnTo>
                      <a:lnTo>
                        <a:pt x="10774" y="15982"/>
                      </a:lnTo>
                      <a:lnTo>
                        <a:pt x="11070" y="15660"/>
                      </a:lnTo>
                      <a:lnTo>
                        <a:pt x="11358" y="15321"/>
                      </a:lnTo>
                      <a:lnTo>
                        <a:pt x="11646" y="14983"/>
                      </a:lnTo>
                      <a:lnTo>
                        <a:pt x="11917" y="14644"/>
                      </a:lnTo>
                      <a:lnTo>
                        <a:pt x="12180" y="14297"/>
                      </a:lnTo>
                      <a:lnTo>
                        <a:pt x="12180" y="14297"/>
                      </a:lnTo>
                      <a:lnTo>
                        <a:pt x="12476" y="13882"/>
                      </a:lnTo>
                      <a:lnTo>
                        <a:pt x="12764" y="13467"/>
                      </a:lnTo>
                      <a:lnTo>
                        <a:pt x="13035" y="13043"/>
                      </a:lnTo>
                      <a:lnTo>
                        <a:pt x="13298" y="12620"/>
                      </a:lnTo>
                      <a:lnTo>
                        <a:pt x="13543" y="12196"/>
                      </a:lnTo>
                      <a:lnTo>
                        <a:pt x="13772" y="11773"/>
                      </a:lnTo>
                      <a:lnTo>
                        <a:pt x="13984" y="11349"/>
                      </a:lnTo>
                      <a:lnTo>
                        <a:pt x="14178" y="10934"/>
                      </a:lnTo>
                      <a:lnTo>
                        <a:pt x="14178" y="10934"/>
                      </a:lnTo>
                      <a:lnTo>
                        <a:pt x="14373" y="10460"/>
                      </a:lnTo>
                      <a:lnTo>
                        <a:pt x="14551" y="10003"/>
                      </a:lnTo>
                      <a:lnTo>
                        <a:pt x="14627" y="9774"/>
                      </a:lnTo>
                      <a:lnTo>
                        <a:pt x="14695" y="9554"/>
                      </a:lnTo>
                      <a:lnTo>
                        <a:pt x="14763" y="9334"/>
                      </a:lnTo>
                      <a:lnTo>
                        <a:pt x="14822" y="9113"/>
                      </a:lnTo>
                      <a:lnTo>
                        <a:pt x="14873" y="8902"/>
                      </a:lnTo>
                      <a:lnTo>
                        <a:pt x="14915" y="8698"/>
                      </a:lnTo>
                      <a:lnTo>
                        <a:pt x="14949" y="8495"/>
                      </a:lnTo>
                      <a:lnTo>
                        <a:pt x="14983" y="8292"/>
                      </a:lnTo>
                      <a:lnTo>
                        <a:pt x="15000" y="8089"/>
                      </a:lnTo>
                      <a:lnTo>
                        <a:pt x="15017" y="7902"/>
                      </a:lnTo>
                      <a:lnTo>
                        <a:pt x="15034" y="7707"/>
                      </a:lnTo>
                      <a:lnTo>
                        <a:pt x="15034" y="7521"/>
                      </a:lnTo>
                      <a:lnTo>
                        <a:pt x="15034" y="7521"/>
                      </a:lnTo>
                      <a:lnTo>
                        <a:pt x="15025" y="7132"/>
                      </a:lnTo>
                      <a:lnTo>
                        <a:pt x="14992" y="6750"/>
                      </a:lnTo>
                      <a:lnTo>
                        <a:pt x="14949" y="6378"/>
                      </a:lnTo>
                      <a:lnTo>
                        <a:pt x="14881" y="6005"/>
                      </a:lnTo>
                      <a:lnTo>
                        <a:pt x="14797" y="5641"/>
                      </a:lnTo>
                      <a:lnTo>
                        <a:pt x="14695" y="5285"/>
                      </a:lnTo>
                      <a:lnTo>
                        <a:pt x="14577" y="4938"/>
                      </a:lnTo>
                      <a:lnTo>
                        <a:pt x="14441" y="4599"/>
                      </a:lnTo>
                      <a:lnTo>
                        <a:pt x="14289" y="4260"/>
                      </a:lnTo>
                      <a:lnTo>
                        <a:pt x="14128" y="3939"/>
                      </a:lnTo>
                      <a:lnTo>
                        <a:pt x="13941" y="3625"/>
                      </a:lnTo>
                      <a:lnTo>
                        <a:pt x="13747" y="3320"/>
                      </a:lnTo>
                      <a:lnTo>
                        <a:pt x="13535" y="3024"/>
                      </a:lnTo>
                      <a:lnTo>
                        <a:pt x="13315" y="2744"/>
                      </a:lnTo>
                      <a:lnTo>
                        <a:pt x="13077" y="2465"/>
                      </a:lnTo>
                      <a:lnTo>
                        <a:pt x="12832" y="2211"/>
                      </a:lnTo>
                      <a:lnTo>
                        <a:pt x="12569" y="1957"/>
                      </a:lnTo>
                      <a:lnTo>
                        <a:pt x="12298" y="1720"/>
                      </a:lnTo>
                      <a:lnTo>
                        <a:pt x="12010" y="1499"/>
                      </a:lnTo>
                      <a:lnTo>
                        <a:pt x="11714" y="1288"/>
                      </a:lnTo>
                      <a:lnTo>
                        <a:pt x="11409" y="1093"/>
                      </a:lnTo>
                      <a:lnTo>
                        <a:pt x="11096" y="915"/>
                      </a:lnTo>
                      <a:lnTo>
                        <a:pt x="10774" y="746"/>
                      </a:lnTo>
                      <a:lnTo>
                        <a:pt x="10443" y="593"/>
                      </a:lnTo>
                      <a:lnTo>
                        <a:pt x="10096" y="458"/>
                      </a:lnTo>
                      <a:lnTo>
                        <a:pt x="9749" y="339"/>
                      </a:lnTo>
                      <a:lnTo>
                        <a:pt x="9393" y="237"/>
                      </a:lnTo>
                      <a:lnTo>
                        <a:pt x="9029" y="153"/>
                      </a:lnTo>
                      <a:lnTo>
                        <a:pt x="8656" y="85"/>
                      </a:lnTo>
                      <a:lnTo>
                        <a:pt x="8284" y="43"/>
                      </a:lnTo>
                      <a:lnTo>
                        <a:pt x="7903" y="9"/>
                      </a:lnTo>
                      <a:lnTo>
                        <a:pt x="7513" y="0"/>
                      </a:lnTo>
                      <a:lnTo>
                        <a:pt x="7513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19" name="Google Shape;1476;p22">
                  <a:extLst>
                    <a:ext uri="{FF2B5EF4-FFF2-40B4-BE49-F238E27FC236}">
                      <a16:creationId xmlns:a16="http://schemas.microsoft.com/office/drawing/2014/main" id="{11B3034D-8866-4214-BCA0-82F157877D08}"/>
                    </a:ext>
                  </a:extLst>
                </p:cNvPr>
                <p:cNvSpPr/>
                <p:nvPr/>
              </p:nvSpPr>
              <p:spPr>
                <a:xfrm>
                  <a:off x="4797725" y="5264700"/>
                  <a:ext cx="26500" cy="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2313" fill="none" extrusionOk="0">
                      <a:moveTo>
                        <a:pt x="1059" y="1779"/>
                      </a:moveTo>
                      <a:lnTo>
                        <a:pt x="1059" y="1779"/>
                      </a:lnTo>
                      <a:lnTo>
                        <a:pt x="1051" y="1839"/>
                      </a:lnTo>
                      <a:lnTo>
                        <a:pt x="1051" y="1889"/>
                      </a:lnTo>
                      <a:lnTo>
                        <a:pt x="1034" y="1940"/>
                      </a:lnTo>
                      <a:lnTo>
                        <a:pt x="1017" y="1991"/>
                      </a:lnTo>
                      <a:lnTo>
                        <a:pt x="966" y="2076"/>
                      </a:lnTo>
                      <a:lnTo>
                        <a:pt x="898" y="2152"/>
                      </a:lnTo>
                      <a:lnTo>
                        <a:pt x="822" y="2220"/>
                      </a:lnTo>
                      <a:lnTo>
                        <a:pt x="737" y="2270"/>
                      </a:lnTo>
                      <a:lnTo>
                        <a:pt x="687" y="2287"/>
                      </a:lnTo>
                      <a:lnTo>
                        <a:pt x="636" y="2304"/>
                      </a:lnTo>
                      <a:lnTo>
                        <a:pt x="585" y="2304"/>
                      </a:lnTo>
                      <a:lnTo>
                        <a:pt x="526" y="2313"/>
                      </a:lnTo>
                      <a:lnTo>
                        <a:pt x="526" y="2313"/>
                      </a:lnTo>
                      <a:lnTo>
                        <a:pt x="475" y="2304"/>
                      </a:lnTo>
                      <a:lnTo>
                        <a:pt x="424" y="2304"/>
                      </a:lnTo>
                      <a:lnTo>
                        <a:pt x="373" y="2287"/>
                      </a:lnTo>
                      <a:lnTo>
                        <a:pt x="322" y="2270"/>
                      </a:lnTo>
                      <a:lnTo>
                        <a:pt x="229" y="2220"/>
                      </a:lnTo>
                      <a:lnTo>
                        <a:pt x="153" y="2152"/>
                      </a:lnTo>
                      <a:lnTo>
                        <a:pt x="85" y="2076"/>
                      </a:lnTo>
                      <a:lnTo>
                        <a:pt x="43" y="1991"/>
                      </a:lnTo>
                      <a:lnTo>
                        <a:pt x="26" y="1940"/>
                      </a:lnTo>
                      <a:lnTo>
                        <a:pt x="9" y="1889"/>
                      </a:lnTo>
                      <a:lnTo>
                        <a:pt x="1" y="1839"/>
                      </a:lnTo>
                      <a:lnTo>
                        <a:pt x="1" y="1779"/>
                      </a:lnTo>
                      <a:lnTo>
                        <a:pt x="1" y="526"/>
                      </a:lnTo>
                      <a:lnTo>
                        <a:pt x="1" y="526"/>
                      </a:lnTo>
                      <a:lnTo>
                        <a:pt x="1" y="475"/>
                      </a:lnTo>
                      <a:lnTo>
                        <a:pt x="9" y="424"/>
                      </a:lnTo>
                      <a:lnTo>
                        <a:pt x="26" y="373"/>
                      </a:lnTo>
                      <a:lnTo>
                        <a:pt x="43" y="323"/>
                      </a:lnTo>
                      <a:lnTo>
                        <a:pt x="85" y="229"/>
                      </a:lnTo>
                      <a:lnTo>
                        <a:pt x="153" y="153"/>
                      </a:lnTo>
                      <a:lnTo>
                        <a:pt x="229" y="85"/>
                      </a:lnTo>
                      <a:lnTo>
                        <a:pt x="322" y="43"/>
                      </a:lnTo>
                      <a:lnTo>
                        <a:pt x="373" y="26"/>
                      </a:lnTo>
                      <a:lnTo>
                        <a:pt x="424" y="9"/>
                      </a:lnTo>
                      <a:lnTo>
                        <a:pt x="475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585" y="1"/>
                      </a:lnTo>
                      <a:lnTo>
                        <a:pt x="636" y="9"/>
                      </a:lnTo>
                      <a:lnTo>
                        <a:pt x="687" y="26"/>
                      </a:lnTo>
                      <a:lnTo>
                        <a:pt x="737" y="43"/>
                      </a:lnTo>
                      <a:lnTo>
                        <a:pt x="822" y="85"/>
                      </a:lnTo>
                      <a:lnTo>
                        <a:pt x="898" y="153"/>
                      </a:lnTo>
                      <a:lnTo>
                        <a:pt x="966" y="229"/>
                      </a:lnTo>
                      <a:lnTo>
                        <a:pt x="1017" y="323"/>
                      </a:lnTo>
                      <a:lnTo>
                        <a:pt x="1034" y="373"/>
                      </a:lnTo>
                      <a:lnTo>
                        <a:pt x="1051" y="424"/>
                      </a:lnTo>
                      <a:lnTo>
                        <a:pt x="1051" y="475"/>
                      </a:lnTo>
                      <a:lnTo>
                        <a:pt x="1059" y="526"/>
                      </a:lnTo>
                      <a:lnTo>
                        <a:pt x="1059" y="1779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20" name="Google Shape;1477;p22">
                  <a:extLst>
                    <a:ext uri="{FF2B5EF4-FFF2-40B4-BE49-F238E27FC236}">
                      <a16:creationId xmlns:a16="http://schemas.microsoft.com/office/drawing/2014/main" id="{F49A4682-78EC-4F36-A891-43222164E99C}"/>
                    </a:ext>
                  </a:extLst>
                </p:cNvPr>
                <p:cNvSpPr/>
                <p:nvPr/>
              </p:nvSpPr>
              <p:spPr>
                <a:xfrm>
                  <a:off x="4850650" y="5264700"/>
                  <a:ext cx="26500" cy="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3914" fill="none" extrusionOk="0">
                      <a:moveTo>
                        <a:pt x="1060" y="3388"/>
                      </a:moveTo>
                      <a:lnTo>
                        <a:pt x="1060" y="3388"/>
                      </a:lnTo>
                      <a:lnTo>
                        <a:pt x="1060" y="3439"/>
                      </a:lnTo>
                      <a:lnTo>
                        <a:pt x="1051" y="3499"/>
                      </a:lnTo>
                      <a:lnTo>
                        <a:pt x="1034" y="3541"/>
                      </a:lnTo>
                      <a:lnTo>
                        <a:pt x="1017" y="3592"/>
                      </a:lnTo>
                      <a:lnTo>
                        <a:pt x="966" y="3685"/>
                      </a:lnTo>
                      <a:lnTo>
                        <a:pt x="907" y="3761"/>
                      </a:lnTo>
                      <a:lnTo>
                        <a:pt x="822" y="3829"/>
                      </a:lnTo>
                      <a:lnTo>
                        <a:pt x="738" y="3880"/>
                      </a:lnTo>
                      <a:lnTo>
                        <a:pt x="687" y="3897"/>
                      </a:lnTo>
                      <a:lnTo>
                        <a:pt x="636" y="3905"/>
                      </a:lnTo>
                      <a:lnTo>
                        <a:pt x="585" y="3914"/>
                      </a:lnTo>
                      <a:lnTo>
                        <a:pt x="526" y="3914"/>
                      </a:lnTo>
                      <a:lnTo>
                        <a:pt x="526" y="3914"/>
                      </a:lnTo>
                      <a:lnTo>
                        <a:pt x="475" y="3914"/>
                      </a:lnTo>
                      <a:lnTo>
                        <a:pt x="424" y="3905"/>
                      </a:lnTo>
                      <a:lnTo>
                        <a:pt x="374" y="3897"/>
                      </a:lnTo>
                      <a:lnTo>
                        <a:pt x="323" y="3880"/>
                      </a:lnTo>
                      <a:lnTo>
                        <a:pt x="230" y="3829"/>
                      </a:lnTo>
                      <a:lnTo>
                        <a:pt x="153" y="3761"/>
                      </a:lnTo>
                      <a:lnTo>
                        <a:pt x="86" y="3685"/>
                      </a:lnTo>
                      <a:lnTo>
                        <a:pt x="43" y="3592"/>
                      </a:lnTo>
                      <a:lnTo>
                        <a:pt x="26" y="3541"/>
                      </a:lnTo>
                      <a:lnTo>
                        <a:pt x="9" y="3499"/>
                      </a:lnTo>
                      <a:lnTo>
                        <a:pt x="1" y="3439"/>
                      </a:lnTo>
                      <a:lnTo>
                        <a:pt x="1" y="3388"/>
                      </a:lnTo>
                      <a:lnTo>
                        <a:pt x="1" y="526"/>
                      </a:lnTo>
                      <a:lnTo>
                        <a:pt x="1" y="526"/>
                      </a:lnTo>
                      <a:lnTo>
                        <a:pt x="1" y="475"/>
                      </a:lnTo>
                      <a:lnTo>
                        <a:pt x="9" y="424"/>
                      </a:lnTo>
                      <a:lnTo>
                        <a:pt x="26" y="373"/>
                      </a:lnTo>
                      <a:lnTo>
                        <a:pt x="43" y="323"/>
                      </a:lnTo>
                      <a:lnTo>
                        <a:pt x="86" y="229"/>
                      </a:lnTo>
                      <a:lnTo>
                        <a:pt x="153" y="153"/>
                      </a:lnTo>
                      <a:lnTo>
                        <a:pt x="230" y="85"/>
                      </a:lnTo>
                      <a:lnTo>
                        <a:pt x="323" y="43"/>
                      </a:lnTo>
                      <a:lnTo>
                        <a:pt x="374" y="26"/>
                      </a:lnTo>
                      <a:lnTo>
                        <a:pt x="424" y="9"/>
                      </a:lnTo>
                      <a:lnTo>
                        <a:pt x="475" y="1"/>
                      </a:lnTo>
                      <a:lnTo>
                        <a:pt x="526" y="1"/>
                      </a:lnTo>
                      <a:lnTo>
                        <a:pt x="526" y="1"/>
                      </a:lnTo>
                      <a:lnTo>
                        <a:pt x="585" y="1"/>
                      </a:lnTo>
                      <a:lnTo>
                        <a:pt x="636" y="9"/>
                      </a:lnTo>
                      <a:lnTo>
                        <a:pt x="687" y="26"/>
                      </a:lnTo>
                      <a:lnTo>
                        <a:pt x="738" y="43"/>
                      </a:lnTo>
                      <a:lnTo>
                        <a:pt x="822" y="85"/>
                      </a:lnTo>
                      <a:lnTo>
                        <a:pt x="907" y="153"/>
                      </a:lnTo>
                      <a:lnTo>
                        <a:pt x="966" y="229"/>
                      </a:lnTo>
                      <a:lnTo>
                        <a:pt x="1017" y="323"/>
                      </a:lnTo>
                      <a:lnTo>
                        <a:pt x="1034" y="373"/>
                      </a:lnTo>
                      <a:lnTo>
                        <a:pt x="1051" y="424"/>
                      </a:lnTo>
                      <a:lnTo>
                        <a:pt x="1060" y="475"/>
                      </a:lnTo>
                      <a:lnTo>
                        <a:pt x="1060" y="526"/>
                      </a:lnTo>
                      <a:lnTo>
                        <a:pt x="1060" y="3388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21" name="Google Shape;1478;p22">
                  <a:extLst>
                    <a:ext uri="{FF2B5EF4-FFF2-40B4-BE49-F238E27FC236}">
                      <a16:creationId xmlns:a16="http://schemas.microsoft.com/office/drawing/2014/main" id="{C883F21A-1E42-4B58-8539-166D356DF341}"/>
                    </a:ext>
                  </a:extLst>
                </p:cNvPr>
                <p:cNvSpPr/>
                <p:nvPr/>
              </p:nvSpPr>
              <p:spPr>
                <a:xfrm>
                  <a:off x="4903600" y="5264700"/>
                  <a:ext cx="26475" cy="5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" h="2313" fill="none" extrusionOk="0">
                      <a:moveTo>
                        <a:pt x="1059" y="1779"/>
                      </a:moveTo>
                      <a:lnTo>
                        <a:pt x="1059" y="1779"/>
                      </a:lnTo>
                      <a:lnTo>
                        <a:pt x="1059" y="1839"/>
                      </a:lnTo>
                      <a:lnTo>
                        <a:pt x="1051" y="1889"/>
                      </a:lnTo>
                      <a:lnTo>
                        <a:pt x="1034" y="1940"/>
                      </a:lnTo>
                      <a:lnTo>
                        <a:pt x="1017" y="1991"/>
                      </a:lnTo>
                      <a:lnTo>
                        <a:pt x="966" y="2076"/>
                      </a:lnTo>
                      <a:lnTo>
                        <a:pt x="907" y="2152"/>
                      </a:lnTo>
                      <a:lnTo>
                        <a:pt x="822" y="2220"/>
                      </a:lnTo>
                      <a:lnTo>
                        <a:pt x="737" y="2270"/>
                      </a:lnTo>
                      <a:lnTo>
                        <a:pt x="686" y="2287"/>
                      </a:lnTo>
                      <a:lnTo>
                        <a:pt x="636" y="2304"/>
                      </a:lnTo>
                      <a:lnTo>
                        <a:pt x="585" y="2304"/>
                      </a:lnTo>
                      <a:lnTo>
                        <a:pt x="525" y="2313"/>
                      </a:lnTo>
                      <a:lnTo>
                        <a:pt x="525" y="2313"/>
                      </a:lnTo>
                      <a:lnTo>
                        <a:pt x="475" y="2304"/>
                      </a:lnTo>
                      <a:lnTo>
                        <a:pt x="424" y="2304"/>
                      </a:lnTo>
                      <a:lnTo>
                        <a:pt x="373" y="2287"/>
                      </a:lnTo>
                      <a:lnTo>
                        <a:pt x="322" y="2270"/>
                      </a:lnTo>
                      <a:lnTo>
                        <a:pt x="229" y="2220"/>
                      </a:lnTo>
                      <a:lnTo>
                        <a:pt x="153" y="2152"/>
                      </a:lnTo>
                      <a:lnTo>
                        <a:pt x="93" y="2076"/>
                      </a:lnTo>
                      <a:lnTo>
                        <a:pt x="43" y="1991"/>
                      </a:lnTo>
                      <a:lnTo>
                        <a:pt x="26" y="1940"/>
                      </a:lnTo>
                      <a:lnTo>
                        <a:pt x="9" y="1889"/>
                      </a:lnTo>
                      <a:lnTo>
                        <a:pt x="0" y="1839"/>
                      </a:lnTo>
                      <a:lnTo>
                        <a:pt x="0" y="1779"/>
                      </a:lnTo>
                      <a:lnTo>
                        <a:pt x="0" y="526"/>
                      </a:lnTo>
                      <a:lnTo>
                        <a:pt x="0" y="526"/>
                      </a:lnTo>
                      <a:lnTo>
                        <a:pt x="0" y="475"/>
                      </a:lnTo>
                      <a:lnTo>
                        <a:pt x="9" y="424"/>
                      </a:lnTo>
                      <a:lnTo>
                        <a:pt x="26" y="373"/>
                      </a:lnTo>
                      <a:lnTo>
                        <a:pt x="43" y="323"/>
                      </a:lnTo>
                      <a:lnTo>
                        <a:pt x="93" y="229"/>
                      </a:lnTo>
                      <a:lnTo>
                        <a:pt x="153" y="153"/>
                      </a:lnTo>
                      <a:lnTo>
                        <a:pt x="229" y="85"/>
                      </a:lnTo>
                      <a:lnTo>
                        <a:pt x="322" y="43"/>
                      </a:lnTo>
                      <a:lnTo>
                        <a:pt x="373" y="26"/>
                      </a:lnTo>
                      <a:lnTo>
                        <a:pt x="424" y="9"/>
                      </a:lnTo>
                      <a:lnTo>
                        <a:pt x="475" y="1"/>
                      </a:lnTo>
                      <a:lnTo>
                        <a:pt x="525" y="1"/>
                      </a:lnTo>
                      <a:lnTo>
                        <a:pt x="525" y="1"/>
                      </a:lnTo>
                      <a:lnTo>
                        <a:pt x="585" y="1"/>
                      </a:lnTo>
                      <a:lnTo>
                        <a:pt x="636" y="9"/>
                      </a:lnTo>
                      <a:lnTo>
                        <a:pt x="686" y="26"/>
                      </a:lnTo>
                      <a:lnTo>
                        <a:pt x="737" y="43"/>
                      </a:lnTo>
                      <a:lnTo>
                        <a:pt x="822" y="85"/>
                      </a:lnTo>
                      <a:lnTo>
                        <a:pt x="907" y="153"/>
                      </a:lnTo>
                      <a:lnTo>
                        <a:pt x="966" y="229"/>
                      </a:lnTo>
                      <a:lnTo>
                        <a:pt x="1017" y="323"/>
                      </a:lnTo>
                      <a:lnTo>
                        <a:pt x="1034" y="373"/>
                      </a:lnTo>
                      <a:lnTo>
                        <a:pt x="1051" y="424"/>
                      </a:lnTo>
                      <a:lnTo>
                        <a:pt x="1059" y="475"/>
                      </a:lnTo>
                      <a:lnTo>
                        <a:pt x="1059" y="526"/>
                      </a:lnTo>
                      <a:lnTo>
                        <a:pt x="1059" y="1779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22" name="Google Shape;1479;p22">
                  <a:extLst>
                    <a:ext uri="{FF2B5EF4-FFF2-40B4-BE49-F238E27FC236}">
                      <a16:creationId xmlns:a16="http://schemas.microsoft.com/office/drawing/2014/main" id="{8595556C-08D0-4B2D-B08F-857D30C5A394}"/>
                    </a:ext>
                  </a:extLst>
                </p:cNvPr>
                <p:cNvSpPr/>
                <p:nvPr/>
              </p:nvSpPr>
              <p:spPr>
                <a:xfrm>
                  <a:off x="4765550" y="5096575"/>
                  <a:ext cx="196725" cy="14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9" h="5684" fill="none" extrusionOk="0">
                      <a:moveTo>
                        <a:pt x="5565" y="5684"/>
                      </a:moveTo>
                      <a:lnTo>
                        <a:pt x="2838" y="5684"/>
                      </a:lnTo>
                      <a:lnTo>
                        <a:pt x="2838" y="5684"/>
                      </a:lnTo>
                      <a:lnTo>
                        <a:pt x="2694" y="5684"/>
                      </a:lnTo>
                      <a:lnTo>
                        <a:pt x="2550" y="5675"/>
                      </a:lnTo>
                      <a:lnTo>
                        <a:pt x="2406" y="5650"/>
                      </a:lnTo>
                      <a:lnTo>
                        <a:pt x="2270" y="5625"/>
                      </a:lnTo>
                      <a:lnTo>
                        <a:pt x="2135" y="5599"/>
                      </a:lnTo>
                      <a:lnTo>
                        <a:pt x="1999" y="5557"/>
                      </a:lnTo>
                      <a:lnTo>
                        <a:pt x="1864" y="5515"/>
                      </a:lnTo>
                      <a:lnTo>
                        <a:pt x="1736" y="5464"/>
                      </a:lnTo>
                      <a:lnTo>
                        <a:pt x="1609" y="5404"/>
                      </a:lnTo>
                      <a:lnTo>
                        <a:pt x="1491" y="5345"/>
                      </a:lnTo>
                      <a:lnTo>
                        <a:pt x="1364" y="5277"/>
                      </a:lnTo>
                      <a:lnTo>
                        <a:pt x="1254" y="5201"/>
                      </a:lnTo>
                      <a:lnTo>
                        <a:pt x="1144" y="5116"/>
                      </a:lnTo>
                      <a:lnTo>
                        <a:pt x="1034" y="5032"/>
                      </a:lnTo>
                      <a:lnTo>
                        <a:pt x="932" y="4947"/>
                      </a:lnTo>
                      <a:lnTo>
                        <a:pt x="830" y="4854"/>
                      </a:lnTo>
                      <a:lnTo>
                        <a:pt x="737" y="4752"/>
                      </a:lnTo>
                      <a:lnTo>
                        <a:pt x="644" y="4651"/>
                      </a:lnTo>
                      <a:lnTo>
                        <a:pt x="568" y="4541"/>
                      </a:lnTo>
                      <a:lnTo>
                        <a:pt x="483" y="4430"/>
                      </a:lnTo>
                      <a:lnTo>
                        <a:pt x="407" y="4312"/>
                      </a:lnTo>
                      <a:lnTo>
                        <a:pt x="339" y="4193"/>
                      </a:lnTo>
                      <a:lnTo>
                        <a:pt x="280" y="4075"/>
                      </a:lnTo>
                      <a:lnTo>
                        <a:pt x="220" y="3948"/>
                      </a:lnTo>
                      <a:lnTo>
                        <a:pt x="170" y="3821"/>
                      </a:lnTo>
                      <a:lnTo>
                        <a:pt x="127" y="3685"/>
                      </a:lnTo>
                      <a:lnTo>
                        <a:pt x="85" y="3550"/>
                      </a:lnTo>
                      <a:lnTo>
                        <a:pt x="60" y="3414"/>
                      </a:lnTo>
                      <a:lnTo>
                        <a:pt x="34" y="3279"/>
                      </a:lnTo>
                      <a:lnTo>
                        <a:pt x="9" y="3135"/>
                      </a:lnTo>
                      <a:lnTo>
                        <a:pt x="0" y="2991"/>
                      </a:lnTo>
                      <a:lnTo>
                        <a:pt x="0" y="2847"/>
                      </a:lnTo>
                      <a:lnTo>
                        <a:pt x="0" y="2847"/>
                      </a:lnTo>
                      <a:lnTo>
                        <a:pt x="0" y="2694"/>
                      </a:lnTo>
                      <a:lnTo>
                        <a:pt x="9" y="2550"/>
                      </a:lnTo>
                      <a:lnTo>
                        <a:pt x="34" y="2406"/>
                      </a:lnTo>
                      <a:lnTo>
                        <a:pt x="60" y="2271"/>
                      </a:lnTo>
                      <a:lnTo>
                        <a:pt x="85" y="2135"/>
                      </a:lnTo>
                      <a:lnTo>
                        <a:pt x="127" y="2000"/>
                      </a:lnTo>
                      <a:lnTo>
                        <a:pt x="170" y="1864"/>
                      </a:lnTo>
                      <a:lnTo>
                        <a:pt x="220" y="1737"/>
                      </a:lnTo>
                      <a:lnTo>
                        <a:pt x="280" y="1610"/>
                      </a:lnTo>
                      <a:lnTo>
                        <a:pt x="339" y="1492"/>
                      </a:lnTo>
                      <a:lnTo>
                        <a:pt x="407" y="1373"/>
                      </a:lnTo>
                      <a:lnTo>
                        <a:pt x="483" y="1254"/>
                      </a:lnTo>
                      <a:lnTo>
                        <a:pt x="568" y="1144"/>
                      </a:lnTo>
                      <a:lnTo>
                        <a:pt x="644" y="1034"/>
                      </a:lnTo>
                      <a:lnTo>
                        <a:pt x="737" y="933"/>
                      </a:lnTo>
                      <a:lnTo>
                        <a:pt x="830" y="831"/>
                      </a:lnTo>
                      <a:lnTo>
                        <a:pt x="932" y="738"/>
                      </a:lnTo>
                      <a:lnTo>
                        <a:pt x="1034" y="653"/>
                      </a:lnTo>
                      <a:lnTo>
                        <a:pt x="1144" y="568"/>
                      </a:lnTo>
                      <a:lnTo>
                        <a:pt x="1254" y="484"/>
                      </a:lnTo>
                      <a:lnTo>
                        <a:pt x="1364" y="416"/>
                      </a:lnTo>
                      <a:lnTo>
                        <a:pt x="1491" y="340"/>
                      </a:lnTo>
                      <a:lnTo>
                        <a:pt x="1609" y="280"/>
                      </a:lnTo>
                      <a:lnTo>
                        <a:pt x="1736" y="221"/>
                      </a:lnTo>
                      <a:lnTo>
                        <a:pt x="1864" y="170"/>
                      </a:lnTo>
                      <a:lnTo>
                        <a:pt x="1999" y="128"/>
                      </a:lnTo>
                      <a:lnTo>
                        <a:pt x="2135" y="86"/>
                      </a:lnTo>
                      <a:lnTo>
                        <a:pt x="2270" y="60"/>
                      </a:lnTo>
                      <a:lnTo>
                        <a:pt x="2406" y="35"/>
                      </a:lnTo>
                      <a:lnTo>
                        <a:pt x="2550" y="18"/>
                      </a:lnTo>
                      <a:lnTo>
                        <a:pt x="2694" y="1"/>
                      </a:lnTo>
                      <a:lnTo>
                        <a:pt x="2838" y="1"/>
                      </a:lnTo>
                      <a:lnTo>
                        <a:pt x="2838" y="1"/>
                      </a:lnTo>
                      <a:lnTo>
                        <a:pt x="3007" y="1"/>
                      </a:lnTo>
                      <a:lnTo>
                        <a:pt x="3176" y="18"/>
                      </a:lnTo>
                      <a:lnTo>
                        <a:pt x="3337" y="43"/>
                      </a:lnTo>
                      <a:lnTo>
                        <a:pt x="3498" y="77"/>
                      </a:lnTo>
                      <a:lnTo>
                        <a:pt x="3659" y="120"/>
                      </a:lnTo>
                      <a:lnTo>
                        <a:pt x="3820" y="170"/>
                      </a:lnTo>
                      <a:lnTo>
                        <a:pt x="3964" y="230"/>
                      </a:lnTo>
                      <a:lnTo>
                        <a:pt x="4116" y="297"/>
                      </a:lnTo>
                      <a:lnTo>
                        <a:pt x="4260" y="374"/>
                      </a:lnTo>
                      <a:lnTo>
                        <a:pt x="4396" y="458"/>
                      </a:lnTo>
                      <a:lnTo>
                        <a:pt x="4531" y="551"/>
                      </a:lnTo>
                      <a:lnTo>
                        <a:pt x="4658" y="653"/>
                      </a:lnTo>
                      <a:lnTo>
                        <a:pt x="4785" y="763"/>
                      </a:lnTo>
                      <a:lnTo>
                        <a:pt x="4896" y="882"/>
                      </a:lnTo>
                      <a:lnTo>
                        <a:pt x="5006" y="1000"/>
                      </a:lnTo>
                      <a:lnTo>
                        <a:pt x="5116" y="1127"/>
                      </a:lnTo>
                      <a:lnTo>
                        <a:pt x="5116" y="1127"/>
                      </a:lnTo>
                      <a:lnTo>
                        <a:pt x="5226" y="1110"/>
                      </a:lnTo>
                      <a:lnTo>
                        <a:pt x="5336" y="1094"/>
                      </a:lnTo>
                      <a:lnTo>
                        <a:pt x="5455" y="1085"/>
                      </a:lnTo>
                      <a:lnTo>
                        <a:pt x="5565" y="1085"/>
                      </a:lnTo>
                      <a:lnTo>
                        <a:pt x="5565" y="1085"/>
                      </a:lnTo>
                      <a:lnTo>
                        <a:pt x="5683" y="1085"/>
                      </a:lnTo>
                      <a:lnTo>
                        <a:pt x="5802" y="1102"/>
                      </a:lnTo>
                      <a:lnTo>
                        <a:pt x="5920" y="1110"/>
                      </a:lnTo>
                      <a:lnTo>
                        <a:pt x="6030" y="1136"/>
                      </a:lnTo>
                      <a:lnTo>
                        <a:pt x="6141" y="1161"/>
                      </a:lnTo>
                      <a:lnTo>
                        <a:pt x="6251" y="1187"/>
                      </a:lnTo>
                      <a:lnTo>
                        <a:pt x="6361" y="1229"/>
                      </a:lnTo>
                      <a:lnTo>
                        <a:pt x="6462" y="1263"/>
                      </a:lnTo>
                      <a:lnTo>
                        <a:pt x="6564" y="1314"/>
                      </a:lnTo>
                      <a:lnTo>
                        <a:pt x="6666" y="1365"/>
                      </a:lnTo>
                      <a:lnTo>
                        <a:pt x="6759" y="1415"/>
                      </a:lnTo>
                      <a:lnTo>
                        <a:pt x="6852" y="1483"/>
                      </a:lnTo>
                      <a:lnTo>
                        <a:pt x="6945" y="1542"/>
                      </a:lnTo>
                      <a:lnTo>
                        <a:pt x="7030" y="1610"/>
                      </a:lnTo>
                      <a:lnTo>
                        <a:pt x="7115" y="1686"/>
                      </a:lnTo>
                      <a:lnTo>
                        <a:pt x="7191" y="1763"/>
                      </a:lnTo>
                      <a:lnTo>
                        <a:pt x="7267" y="1839"/>
                      </a:lnTo>
                      <a:lnTo>
                        <a:pt x="7343" y="1924"/>
                      </a:lnTo>
                      <a:lnTo>
                        <a:pt x="7411" y="2008"/>
                      </a:lnTo>
                      <a:lnTo>
                        <a:pt x="7470" y="2101"/>
                      </a:lnTo>
                      <a:lnTo>
                        <a:pt x="7538" y="2195"/>
                      </a:lnTo>
                      <a:lnTo>
                        <a:pt x="7589" y="2288"/>
                      </a:lnTo>
                      <a:lnTo>
                        <a:pt x="7640" y="2389"/>
                      </a:lnTo>
                      <a:lnTo>
                        <a:pt x="7690" y="2491"/>
                      </a:lnTo>
                      <a:lnTo>
                        <a:pt x="7724" y="2593"/>
                      </a:lnTo>
                      <a:lnTo>
                        <a:pt x="7767" y="2703"/>
                      </a:lnTo>
                      <a:lnTo>
                        <a:pt x="7792" y="2813"/>
                      </a:lnTo>
                      <a:lnTo>
                        <a:pt x="7818" y="2923"/>
                      </a:lnTo>
                      <a:lnTo>
                        <a:pt x="7843" y="3033"/>
                      </a:lnTo>
                      <a:lnTo>
                        <a:pt x="7860" y="3152"/>
                      </a:lnTo>
                      <a:lnTo>
                        <a:pt x="7868" y="3270"/>
                      </a:lnTo>
                      <a:lnTo>
                        <a:pt x="7868" y="3389"/>
                      </a:lnTo>
                      <a:lnTo>
                        <a:pt x="7868" y="3389"/>
                      </a:lnTo>
                      <a:lnTo>
                        <a:pt x="7868" y="3507"/>
                      </a:lnTo>
                      <a:lnTo>
                        <a:pt x="7860" y="3617"/>
                      </a:lnTo>
                      <a:lnTo>
                        <a:pt x="7843" y="3736"/>
                      </a:lnTo>
                      <a:lnTo>
                        <a:pt x="7818" y="3846"/>
                      </a:lnTo>
                      <a:lnTo>
                        <a:pt x="7792" y="3956"/>
                      </a:lnTo>
                      <a:lnTo>
                        <a:pt x="7767" y="4066"/>
                      </a:lnTo>
                      <a:lnTo>
                        <a:pt x="7724" y="4176"/>
                      </a:lnTo>
                      <a:lnTo>
                        <a:pt x="7690" y="4278"/>
                      </a:lnTo>
                      <a:lnTo>
                        <a:pt x="7640" y="4380"/>
                      </a:lnTo>
                      <a:lnTo>
                        <a:pt x="7589" y="4481"/>
                      </a:lnTo>
                      <a:lnTo>
                        <a:pt x="7538" y="4574"/>
                      </a:lnTo>
                      <a:lnTo>
                        <a:pt x="7470" y="4668"/>
                      </a:lnTo>
                      <a:lnTo>
                        <a:pt x="7411" y="4761"/>
                      </a:lnTo>
                      <a:lnTo>
                        <a:pt x="7343" y="4845"/>
                      </a:lnTo>
                      <a:lnTo>
                        <a:pt x="7267" y="4930"/>
                      </a:lnTo>
                      <a:lnTo>
                        <a:pt x="7191" y="5015"/>
                      </a:lnTo>
                      <a:lnTo>
                        <a:pt x="7115" y="5091"/>
                      </a:lnTo>
                      <a:lnTo>
                        <a:pt x="7030" y="5159"/>
                      </a:lnTo>
                      <a:lnTo>
                        <a:pt x="6945" y="5227"/>
                      </a:lnTo>
                      <a:lnTo>
                        <a:pt x="6852" y="5294"/>
                      </a:lnTo>
                      <a:lnTo>
                        <a:pt x="6759" y="5354"/>
                      </a:lnTo>
                      <a:lnTo>
                        <a:pt x="6666" y="5404"/>
                      </a:lnTo>
                      <a:lnTo>
                        <a:pt x="6564" y="5455"/>
                      </a:lnTo>
                      <a:lnTo>
                        <a:pt x="6462" y="5506"/>
                      </a:lnTo>
                      <a:lnTo>
                        <a:pt x="6361" y="5548"/>
                      </a:lnTo>
                      <a:lnTo>
                        <a:pt x="6251" y="5582"/>
                      </a:lnTo>
                      <a:lnTo>
                        <a:pt x="6141" y="5616"/>
                      </a:lnTo>
                      <a:lnTo>
                        <a:pt x="6030" y="5642"/>
                      </a:lnTo>
                      <a:lnTo>
                        <a:pt x="5920" y="5659"/>
                      </a:lnTo>
                      <a:lnTo>
                        <a:pt x="5802" y="5675"/>
                      </a:lnTo>
                      <a:lnTo>
                        <a:pt x="5683" y="5684"/>
                      </a:lnTo>
                      <a:lnTo>
                        <a:pt x="5565" y="5684"/>
                      </a:lnTo>
                      <a:lnTo>
                        <a:pt x="5565" y="5684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23" name="Google Shape;1480;p22">
                  <a:extLst>
                    <a:ext uri="{FF2B5EF4-FFF2-40B4-BE49-F238E27FC236}">
                      <a16:creationId xmlns:a16="http://schemas.microsoft.com/office/drawing/2014/main" id="{6851BAE0-9823-43F0-94F2-B9E567279C29}"/>
                    </a:ext>
                  </a:extLst>
                </p:cNvPr>
                <p:cNvSpPr/>
                <p:nvPr/>
              </p:nvSpPr>
              <p:spPr>
                <a:xfrm>
                  <a:off x="4904650" y="5238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24" name="Google Shape;1481;p22">
                  <a:extLst>
                    <a:ext uri="{FF2B5EF4-FFF2-40B4-BE49-F238E27FC236}">
                      <a16:creationId xmlns:a16="http://schemas.microsoft.com/office/drawing/2014/main" id="{AD86170D-D153-4BA9-A495-F11BDFBC3DB1}"/>
                    </a:ext>
                  </a:extLst>
                </p:cNvPr>
                <p:cNvSpPr/>
                <p:nvPr/>
              </p:nvSpPr>
              <p:spPr>
                <a:xfrm>
                  <a:off x="4792000" y="5123050"/>
                  <a:ext cx="143800" cy="8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2" h="3567" extrusionOk="0">
                      <a:moveTo>
                        <a:pt x="1780" y="1"/>
                      </a:moveTo>
                      <a:lnTo>
                        <a:pt x="1602" y="9"/>
                      </a:lnTo>
                      <a:lnTo>
                        <a:pt x="1424" y="35"/>
                      </a:lnTo>
                      <a:lnTo>
                        <a:pt x="1254" y="77"/>
                      </a:lnTo>
                      <a:lnTo>
                        <a:pt x="1093" y="136"/>
                      </a:lnTo>
                      <a:lnTo>
                        <a:pt x="933" y="212"/>
                      </a:lnTo>
                      <a:lnTo>
                        <a:pt x="789" y="306"/>
                      </a:lnTo>
                      <a:lnTo>
                        <a:pt x="653" y="407"/>
                      </a:lnTo>
                      <a:lnTo>
                        <a:pt x="526" y="526"/>
                      </a:lnTo>
                      <a:lnTo>
                        <a:pt x="407" y="653"/>
                      </a:lnTo>
                      <a:lnTo>
                        <a:pt x="306" y="788"/>
                      </a:lnTo>
                      <a:lnTo>
                        <a:pt x="213" y="932"/>
                      </a:lnTo>
                      <a:lnTo>
                        <a:pt x="136" y="1093"/>
                      </a:lnTo>
                      <a:lnTo>
                        <a:pt x="77" y="1254"/>
                      </a:lnTo>
                      <a:lnTo>
                        <a:pt x="35" y="1423"/>
                      </a:lnTo>
                      <a:lnTo>
                        <a:pt x="9" y="1601"/>
                      </a:lnTo>
                      <a:lnTo>
                        <a:pt x="1" y="1788"/>
                      </a:lnTo>
                      <a:lnTo>
                        <a:pt x="9" y="1966"/>
                      </a:lnTo>
                      <a:lnTo>
                        <a:pt x="35" y="2143"/>
                      </a:lnTo>
                      <a:lnTo>
                        <a:pt x="77" y="2313"/>
                      </a:lnTo>
                      <a:lnTo>
                        <a:pt x="136" y="2474"/>
                      </a:lnTo>
                      <a:lnTo>
                        <a:pt x="213" y="2635"/>
                      </a:lnTo>
                      <a:lnTo>
                        <a:pt x="306" y="2779"/>
                      </a:lnTo>
                      <a:lnTo>
                        <a:pt x="407" y="2914"/>
                      </a:lnTo>
                      <a:lnTo>
                        <a:pt x="526" y="3041"/>
                      </a:lnTo>
                      <a:lnTo>
                        <a:pt x="653" y="3160"/>
                      </a:lnTo>
                      <a:lnTo>
                        <a:pt x="789" y="3261"/>
                      </a:lnTo>
                      <a:lnTo>
                        <a:pt x="933" y="3355"/>
                      </a:lnTo>
                      <a:lnTo>
                        <a:pt x="1093" y="3431"/>
                      </a:lnTo>
                      <a:lnTo>
                        <a:pt x="1254" y="3490"/>
                      </a:lnTo>
                      <a:lnTo>
                        <a:pt x="1424" y="3532"/>
                      </a:lnTo>
                      <a:lnTo>
                        <a:pt x="1602" y="3558"/>
                      </a:lnTo>
                      <a:lnTo>
                        <a:pt x="1780" y="3566"/>
                      </a:lnTo>
                      <a:lnTo>
                        <a:pt x="4507" y="3566"/>
                      </a:lnTo>
                      <a:lnTo>
                        <a:pt x="4634" y="3558"/>
                      </a:lnTo>
                      <a:lnTo>
                        <a:pt x="4761" y="3541"/>
                      </a:lnTo>
                      <a:lnTo>
                        <a:pt x="4879" y="3515"/>
                      </a:lnTo>
                      <a:lnTo>
                        <a:pt x="4989" y="3473"/>
                      </a:lnTo>
                      <a:lnTo>
                        <a:pt x="5100" y="3422"/>
                      </a:lnTo>
                      <a:lnTo>
                        <a:pt x="5201" y="3355"/>
                      </a:lnTo>
                      <a:lnTo>
                        <a:pt x="5303" y="3287"/>
                      </a:lnTo>
                      <a:lnTo>
                        <a:pt x="5387" y="3202"/>
                      </a:lnTo>
                      <a:lnTo>
                        <a:pt x="5464" y="3117"/>
                      </a:lnTo>
                      <a:lnTo>
                        <a:pt x="5540" y="3024"/>
                      </a:lnTo>
                      <a:lnTo>
                        <a:pt x="5599" y="2914"/>
                      </a:lnTo>
                      <a:lnTo>
                        <a:pt x="5650" y="2812"/>
                      </a:lnTo>
                      <a:lnTo>
                        <a:pt x="5692" y="2694"/>
                      </a:lnTo>
                      <a:lnTo>
                        <a:pt x="5726" y="2575"/>
                      </a:lnTo>
                      <a:lnTo>
                        <a:pt x="5743" y="2457"/>
                      </a:lnTo>
                      <a:lnTo>
                        <a:pt x="5752" y="2330"/>
                      </a:lnTo>
                      <a:lnTo>
                        <a:pt x="5743" y="2203"/>
                      </a:lnTo>
                      <a:lnTo>
                        <a:pt x="5726" y="2076"/>
                      </a:lnTo>
                      <a:lnTo>
                        <a:pt x="5692" y="1957"/>
                      </a:lnTo>
                      <a:lnTo>
                        <a:pt x="5650" y="1847"/>
                      </a:lnTo>
                      <a:lnTo>
                        <a:pt x="5599" y="1737"/>
                      </a:lnTo>
                      <a:lnTo>
                        <a:pt x="5540" y="1635"/>
                      </a:lnTo>
                      <a:lnTo>
                        <a:pt x="5464" y="1542"/>
                      </a:lnTo>
                      <a:lnTo>
                        <a:pt x="5387" y="1449"/>
                      </a:lnTo>
                      <a:lnTo>
                        <a:pt x="5303" y="1373"/>
                      </a:lnTo>
                      <a:lnTo>
                        <a:pt x="5201" y="1296"/>
                      </a:lnTo>
                      <a:lnTo>
                        <a:pt x="5100" y="1237"/>
                      </a:lnTo>
                      <a:lnTo>
                        <a:pt x="4989" y="1186"/>
                      </a:lnTo>
                      <a:lnTo>
                        <a:pt x="4879" y="1144"/>
                      </a:lnTo>
                      <a:lnTo>
                        <a:pt x="4761" y="1110"/>
                      </a:lnTo>
                      <a:lnTo>
                        <a:pt x="4634" y="1093"/>
                      </a:lnTo>
                      <a:lnTo>
                        <a:pt x="4507" y="1085"/>
                      </a:lnTo>
                      <a:lnTo>
                        <a:pt x="4388" y="1093"/>
                      </a:lnTo>
                      <a:lnTo>
                        <a:pt x="4261" y="1110"/>
                      </a:lnTo>
                      <a:lnTo>
                        <a:pt x="4142" y="1144"/>
                      </a:lnTo>
                      <a:lnTo>
                        <a:pt x="4032" y="1178"/>
                      </a:lnTo>
                      <a:lnTo>
                        <a:pt x="3931" y="1212"/>
                      </a:lnTo>
                      <a:lnTo>
                        <a:pt x="3838" y="1220"/>
                      </a:lnTo>
                      <a:lnTo>
                        <a:pt x="3744" y="1220"/>
                      </a:lnTo>
                      <a:lnTo>
                        <a:pt x="3651" y="1195"/>
                      </a:lnTo>
                      <a:lnTo>
                        <a:pt x="3558" y="1152"/>
                      </a:lnTo>
                      <a:lnTo>
                        <a:pt x="3482" y="1102"/>
                      </a:lnTo>
                      <a:lnTo>
                        <a:pt x="3414" y="1025"/>
                      </a:lnTo>
                      <a:lnTo>
                        <a:pt x="3355" y="941"/>
                      </a:lnTo>
                      <a:lnTo>
                        <a:pt x="3296" y="839"/>
                      </a:lnTo>
                      <a:lnTo>
                        <a:pt x="3228" y="737"/>
                      </a:lnTo>
                      <a:lnTo>
                        <a:pt x="3152" y="644"/>
                      </a:lnTo>
                      <a:lnTo>
                        <a:pt x="3075" y="551"/>
                      </a:lnTo>
                      <a:lnTo>
                        <a:pt x="2991" y="466"/>
                      </a:lnTo>
                      <a:lnTo>
                        <a:pt x="2897" y="390"/>
                      </a:lnTo>
                      <a:lnTo>
                        <a:pt x="2804" y="314"/>
                      </a:lnTo>
                      <a:lnTo>
                        <a:pt x="2703" y="255"/>
                      </a:lnTo>
                      <a:lnTo>
                        <a:pt x="2601" y="195"/>
                      </a:lnTo>
                      <a:lnTo>
                        <a:pt x="2491" y="145"/>
                      </a:lnTo>
                      <a:lnTo>
                        <a:pt x="2381" y="102"/>
                      </a:lnTo>
                      <a:lnTo>
                        <a:pt x="2262" y="68"/>
                      </a:lnTo>
                      <a:lnTo>
                        <a:pt x="2144" y="35"/>
                      </a:lnTo>
                      <a:lnTo>
                        <a:pt x="2025" y="18"/>
                      </a:lnTo>
                      <a:lnTo>
                        <a:pt x="190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25" name="Google Shape;1482;p22">
                  <a:extLst>
                    <a:ext uri="{FF2B5EF4-FFF2-40B4-BE49-F238E27FC236}">
                      <a16:creationId xmlns:a16="http://schemas.microsoft.com/office/drawing/2014/main" id="{DFDE2A15-3EA5-4DC1-8208-BA1E623258CE}"/>
                    </a:ext>
                  </a:extLst>
                </p:cNvPr>
                <p:cNvSpPr/>
                <p:nvPr/>
              </p:nvSpPr>
              <p:spPr>
                <a:xfrm>
                  <a:off x="4792000" y="5123050"/>
                  <a:ext cx="143800" cy="8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2" h="3567" fill="none" extrusionOk="0">
                      <a:moveTo>
                        <a:pt x="4507" y="1085"/>
                      </a:moveTo>
                      <a:lnTo>
                        <a:pt x="4507" y="1085"/>
                      </a:lnTo>
                      <a:lnTo>
                        <a:pt x="4388" y="1093"/>
                      </a:lnTo>
                      <a:lnTo>
                        <a:pt x="4261" y="1110"/>
                      </a:lnTo>
                      <a:lnTo>
                        <a:pt x="4142" y="1144"/>
                      </a:lnTo>
                      <a:lnTo>
                        <a:pt x="4032" y="1178"/>
                      </a:lnTo>
                      <a:lnTo>
                        <a:pt x="4032" y="1178"/>
                      </a:lnTo>
                      <a:lnTo>
                        <a:pt x="3931" y="1212"/>
                      </a:lnTo>
                      <a:lnTo>
                        <a:pt x="3838" y="1220"/>
                      </a:lnTo>
                      <a:lnTo>
                        <a:pt x="3744" y="1220"/>
                      </a:lnTo>
                      <a:lnTo>
                        <a:pt x="3651" y="1195"/>
                      </a:lnTo>
                      <a:lnTo>
                        <a:pt x="3558" y="1152"/>
                      </a:lnTo>
                      <a:lnTo>
                        <a:pt x="3482" y="1102"/>
                      </a:lnTo>
                      <a:lnTo>
                        <a:pt x="3414" y="1025"/>
                      </a:lnTo>
                      <a:lnTo>
                        <a:pt x="3355" y="941"/>
                      </a:lnTo>
                      <a:lnTo>
                        <a:pt x="3355" y="941"/>
                      </a:lnTo>
                      <a:lnTo>
                        <a:pt x="3296" y="839"/>
                      </a:lnTo>
                      <a:lnTo>
                        <a:pt x="3228" y="737"/>
                      </a:lnTo>
                      <a:lnTo>
                        <a:pt x="3152" y="644"/>
                      </a:lnTo>
                      <a:lnTo>
                        <a:pt x="3075" y="551"/>
                      </a:lnTo>
                      <a:lnTo>
                        <a:pt x="2991" y="466"/>
                      </a:lnTo>
                      <a:lnTo>
                        <a:pt x="2897" y="390"/>
                      </a:lnTo>
                      <a:lnTo>
                        <a:pt x="2804" y="314"/>
                      </a:lnTo>
                      <a:lnTo>
                        <a:pt x="2703" y="255"/>
                      </a:lnTo>
                      <a:lnTo>
                        <a:pt x="2601" y="195"/>
                      </a:lnTo>
                      <a:lnTo>
                        <a:pt x="2491" y="145"/>
                      </a:lnTo>
                      <a:lnTo>
                        <a:pt x="2381" y="102"/>
                      </a:lnTo>
                      <a:lnTo>
                        <a:pt x="2262" y="68"/>
                      </a:lnTo>
                      <a:lnTo>
                        <a:pt x="2144" y="35"/>
                      </a:lnTo>
                      <a:lnTo>
                        <a:pt x="2025" y="18"/>
                      </a:lnTo>
                      <a:lnTo>
                        <a:pt x="1907" y="1"/>
                      </a:lnTo>
                      <a:lnTo>
                        <a:pt x="1780" y="1"/>
                      </a:lnTo>
                      <a:lnTo>
                        <a:pt x="1780" y="1"/>
                      </a:lnTo>
                      <a:lnTo>
                        <a:pt x="1602" y="9"/>
                      </a:lnTo>
                      <a:lnTo>
                        <a:pt x="1424" y="35"/>
                      </a:lnTo>
                      <a:lnTo>
                        <a:pt x="1254" y="77"/>
                      </a:lnTo>
                      <a:lnTo>
                        <a:pt x="1093" y="136"/>
                      </a:lnTo>
                      <a:lnTo>
                        <a:pt x="933" y="212"/>
                      </a:lnTo>
                      <a:lnTo>
                        <a:pt x="789" y="306"/>
                      </a:lnTo>
                      <a:lnTo>
                        <a:pt x="653" y="407"/>
                      </a:lnTo>
                      <a:lnTo>
                        <a:pt x="526" y="526"/>
                      </a:lnTo>
                      <a:lnTo>
                        <a:pt x="407" y="653"/>
                      </a:lnTo>
                      <a:lnTo>
                        <a:pt x="306" y="788"/>
                      </a:lnTo>
                      <a:lnTo>
                        <a:pt x="213" y="932"/>
                      </a:lnTo>
                      <a:lnTo>
                        <a:pt x="136" y="1093"/>
                      </a:lnTo>
                      <a:lnTo>
                        <a:pt x="77" y="1254"/>
                      </a:lnTo>
                      <a:lnTo>
                        <a:pt x="35" y="1423"/>
                      </a:lnTo>
                      <a:lnTo>
                        <a:pt x="9" y="1601"/>
                      </a:lnTo>
                      <a:lnTo>
                        <a:pt x="1" y="1788"/>
                      </a:lnTo>
                      <a:lnTo>
                        <a:pt x="1" y="1788"/>
                      </a:lnTo>
                      <a:lnTo>
                        <a:pt x="9" y="1966"/>
                      </a:lnTo>
                      <a:lnTo>
                        <a:pt x="35" y="2143"/>
                      </a:lnTo>
                      <a:lnTo>
                        <a:pt x="77" y="2313"/>
                      </a:lnTo>
                      <a:lnTo>
                        <a:pt x="136" y="2474"/>
                      </a:lnTo>
                      <a:lnTo>
                        <a:pt x="213" y="2635"/>
                      </a:lnTo>
                      <a:lnTo>
                        <a:pt x="306" y="2779"/>
                      </a:lnTo>
                      <a:lnTo>
                        <a:pt x="407" y="2914"/>
                      </a:lnTo>
                      <a:lnTo>
                        <a:pt x="526" y="3041"/>
                      </a:lnTo>
                      <a:lnTo>
                        <a:pt x="653" y="3160"/>
                      </a:lnTo>
                      <a:lnTo>
                        <a:pt x="789" y="3261"/>
                      </a:lnTo>
                      <a:lnTo>
                        <a:pt x="933" y="3355"/>
                      </a:lnTo>
                      <a:lnTo>
                        <a:pt x="1093" y="3431"/>
                      </a:lnTo>
                      <a:lnTo>
                        <a:pt x="1254" y="3490"/>
                      </a:lnTo>
                      <a:lnTo>
                        <a:pt x="1424" y="3532"/>
                      </a:lnTo>
                      <a:lnTo>
                        <a:pt x="1602" y="3558"/>
                      </a:lnTo>
                      <a:lnTo>
                        <a:pt x="1780" y="3566"/>
                      </a:lnTo>
                      <a:lnTo>
                        <a:pt x="4507" y="3566"/>
                      </a:lnTo>
                      <a:lnTo>
                        <a:pt x="4507" y="3566"/>
                      </a:lnTo>
                      <a:lnTo>
                        <a:pt x="4634" y="3558"/>
                      </a:lnTo>
                      <a:lnTo>
                        <a:pt x="4761" y="3541"/>
                      </a:lnTo>
                      <a:lnTo>
                        <a:pt x="4879" y="3515"/>
                      </a:lnTo>
                      <a:lnTo>
                        <a:pt x="4989" y="3473"/>
                      </a:lnTo>
                      <a:lnTo>
                        <a:pt x="5100" y="3422"/>
                      </a:lnTo>
                      <a:lnTo>
                        <a:pt x="5201" y="3355"/>
                      </a:lnTo>
                      <a:lnTo>
                        <a:pt x="5303" y="3287"/>
                      </a:lnTo>
                      <a:lnTo>
                        <a:pt x="5387" y="3202"/>
                      </a:lnTo>
                      <a:lnTo>
                        <a:pt x="5464" y="3117"/>
                      </a:lnTo>
                      <a:lnTo>
                        <a:pt x="5540" y="3024"/>
                      </a:lnTo>
                      <a:lnTo>
                        <a:pt x="5599" y="2914"/>
                      </a:lnTo>
                      <a:lnTo>
                        <a:pt x="5650" y="2812"/>
                      </a:lnTo>
                      <a:lnTo>
                        <a:pt x="5692" y="2694"/>
                      </a:lnTo>
                      <a:lnTo>
                        <a:pt x="5726" y="2575"/>
                      </a:lnTo>
                      <a:lnTo>
                        <a:pt x="5743" y="2457"/>
                      </a:lnTo>
                      <a:lnTo>
                        <a:pt x="5752" y="2330"/>
                      </a:lnTo>
                      <a:lnTo>
                        <a:pt x="5752" y="2330"/>
                      </a:lnTo>
                      <a:lnTo>
                        <a:pt x="5743" y="2203"/>
                      </a:lnTo>
                      <a:lnTo>
                        <a:pt x="5726" y="2076"/>
                      </a:lnTo>
                      <a:lnTo>
                        <a:pt x="5692" y="1957"/>
                      </a:lnTo>
                      <a:lnTo>
                        <a:pt x="5650" y="1847"/>
                      </a:lnTo>
                      <a:lnTo>
                        <a:pt x="5599" y="1737"/>
                      </a:lnTo>
                      <a:lnTo>
                        <a:pt x="5540" y="1635"/>
                      </a:lnTo>
                      <a:lnTo>
                        <a:pt x="5464" y="1542"/>
                      </a:lnTo>
                      <a:lnTo>
                        <a:pt x="5387" y="1449"/>
                      </a:lnTo>
                      <a:lnTo>
                        <a:pt x="5303" y="1373"/>
                      </a:lnTo>
                      <a:lnTo>
                        <a:pt x="5201" y="1296"/>
                      </a:lnTo>
                      <a:lnTo>
                        <a:pt x="5100" y="1237"/>
                      </a:lnTo>
                      <a:lnTo>
                        <a:pt x="4989" y="1186"/>
                      </a:lnTo>
                      <a:lnTo>
                        <a:pt x="4879" y="1144"/>
                      </a:lnTo>
                      <a:lnTo>
                        <a:pt x="4761" y="1110"/>
                      </a:lnTo>
                      <a:lnTo>
                        <a:pt x="4634" y="1093"/>
                      </a:lnTo>
                      <a:lnTo>
                        <a:pt x="4507" y="1085"/>
                      </a:lnTo>
                      <a:lnTo>
                        <a:pt x="4507" y="1085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  <p:sp>
              <p:nvSpPr>
                <p:cNvPr id="4126" name="Google Shape;1483;p22">
                  <a:extLst>
                    <a:ext uri="{FF2B5EF4-FFF2-40B4-BE49-F238E27FC236}">
                      <a16:creationId xmlns:a16="http://schemas.microsoft.com/office/drawing/2014/main" id="{05A37FA6-7E6C-43D2-980A-F0D1196A7C4E}"/>
                    </a:ext>
                  </a:extLst>
                </p:cNvPr>
                <p:cNvSpPr/>
                <p:nvPr/>
              </p:nvSpPr>
              <p:spPr>
                <a:xfrm>
                  <a:off x="4904650" y="5150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"/>
                </a:p>
              </p:txBody>
            </p:sp>
          </p:grpSp>
          <p:sp>
            <p:nvSpPr>
              <p:cNvPr id="4116" name="Google Shape;1484;p22">
                <a:extLst>
                  <a:ext uri="{FF2B5EF4-FFF2-40B4-BE49-F238E27FC236}">
                    <a16:creationId xmlns:a16="http://schemas.microsoft.com/office/drawing/2014/main" id="{51633223-ABFF-43A5-B604-749D5B0821F6}"/>
                  </a:ext>
                </a:extLst>
              </p:cNvPr>
              <p:cNvSpPr txBox="1"/>
              <p:nvPr/>
            </p:nvSpPr>
            <p:spPr>
              <a:xfrm>
                <a:off x="4674488" y="4291575"/>
                <a:ext cx="950700" cy="28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>
                    <a:latin typeface="Roboto"/>
                    <a:ea typeface="Roboto"/>
                    <a:cs typeface="Roboto"/>
                    <a:sym typeface="Roboto"/>
                  </a:rPr>
                  <a:t>45%</a:t>
                </a:r>
                <a:endParaRPr sz="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144" name="Arrow: Right 4143">
            <a:extLst>
              <a:ext uri="{FF2B5EF4-FFF2-40B4-BE49-F238E27FC236}">
                <a16:creationId xmlns:a16="http://schemas.microsoft.com/office/drawing/2014/main" id="{E36B177C-B9E7-456A-8996-0F093285763F}"/>
              </a:ext>
            </a:extLst>
          </p:cNvPr>
          <p:cNvSpPr/>
          <p:nvPr/>
        </p:nvSpPr>
        <p:spPr>
          <a:xfrm>
            <a:off x="4469221" y="3036342"/>
            <a:ext cx="1155404" cy="569053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" name="Picture 8" descr="Cartoon programmer Images | Free Vectors, Stock Photos &amp; PSD">
            <a:extLst>
              <a:ext uri="{FF2B5EF4-FFF2-40B4-BE49-F238E27FC236}">
                <a16:creationId xmlns:a16="http://schemas.microsoft.com/office/drawing/2014/main" id="{305D271F-348B-432A-963C-239D94DF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853" y="1999102"/>
            <a:ext cx="3440225" cy="275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Premium Vector | Weather forecast online tiny people watching the weather  forecast use laptop sun clouds wind">
            <a:extLst>
              <a:ext uri="{FF2B5EF4-FFF2-40B4-BE49-F238E27FC236}">
                <a16:creationId xmlns:a16="http://schemas.microsoft.com/office/drawing/2014/main" id="{7F448066-5E9E-4329-816C-68E9FA71C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34" y="1916682"/>
            <a:ext cx="1907313" cy="131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301217"/>
      </p:ext>
    </p:extLst>
  </p:cSld>
  <p:clrMapOvr>
    <a:masterClrMapping/>
  </p:clrMapOvr>
</p:sld>
</file>

<file path=ppt/theme/theme1.xml><?xml version="1.0" encoding="utf-8"?>
<a:theme xmlns:a="http://schemas.openxmlformats.org/drawingml/2006/main" name="Weather Forecast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1719"/>
      </a:accent1>
      <a:accent2>
        <a:srgbClr val="F4603C"/>
      </a:accent2>
      <a:accent3>
        <a:srgbClr val="F5D239"/>
      </a:accent3>
      <a:accent4>
        <a:srgbClr val="56C7B8"/>
      </a:accent4>
      <a:accent5>
        <a:srgbClr val="3A98A7"/>
      </a:accent5>
      <a:accent6>
        <a:srgbClr val="1D689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280</Words>
  <Application>Microsoft Office PowerPoint</Application>
  <PresentationFormat>On-screen Show (16:9)</PresentationFormat>
  <Paragraphs>74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</vt:lpstr>
      <vt:lpstr>Fira Sans Extra Condensed SemiBold</vt:lpstr>
      <vt:lpstr>Arial</vt:lpstr>
      <vt:lpstr>Fira Sans Extra Condensed</vt:lpstr>
      <vt:lpstr>Weather Forecast Infographics by Slidesgo</vt:lpstr>
      <vt:lpstr>Usluge zasnovane na lokaciji  Seminar – tema 3</vt:lpstr>
      <vt:lpstr>Zadatak</vt:lpstr>
      <vt:lpstr>Nastavak rada</vt:lpstr>
      <vt:lpstr>PowerPoint Presentation</vt:lpstr>
      <vt:lpstr>Rezultati</vt:lpstr>
      <vt:lpstr>PowerPoint Presentation</vt:lpstr>
      <vt:lpstr>Plan za dalje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Usluge zasnovane na lokaciji  Seminar – tema 3</dc:title>
  <dc:creator>user</dc:creator>
  <cp:lastModifiedBy>Hana Rut Lerga</cp:lastModifiedBy>
  <cp:revision>43</cp:revision>
  <dcterms:modified xsi:type="dcterms:W3CDTF">2023-01-07T15:02:44Z</dcterms:modified>
</cp:coreProperties>
</file>